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65" r:id="rId2"/>
    <p:sldId id="266" r:id="rId3"/>
    <p:sldId id="267" r:id="rId4"/>
  </p:sldIdLst>
  <p:sldSz cx="9144000" cy="6858000" type="screen4x3"/>
  <p:notesSz cx="7104063" cy="10234613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CDF"/>
    <a:srgbClr val="224E78"/>
    <a:srgbClr val="E10020"/>
    <a:srgbClr val="F7F7F7"/>
    <a:srgbClr val="FBFBFB"/>
    <a:srgbClr val="F9FFC5"/>
    <a:srgbClr val="FF7B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588"/>
    <p:restoredTop sz="93465"/>
  </p:normalViewPr>
  <p:slideViewPr>
    <p:cSldViewPr snapToGrid="0" snapToObjects="1">
      <p:cViewPr varScale="1">
        <p:scale>
          <a:sx n="65" d="100"/>
          <a:sy n="65" d="100"/>
        </p:scale>
        <p:origin x="134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3259E4D5-0A3A-FF42-B920-8C88AF549567}" type="datetimeFigureOut">
              <a:rPr lang="fr-FR" smtClean="0"/>
              <a:t>26/03/2019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5363" y="768350"/>
            <a:ext cx="5113337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10407" y="4861441"/>
            <a:ext cx="5683250" cy="4605576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3992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CFE5650D-36D5-BF44-86DB-37CB4A2B02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40719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E5650D-36D5-BF44-86DB-37CB4A2B02F2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623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E5650D-36D5-BF44-86DB-37CB4A2B02F2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96131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E5650D-36D5-BF44-86DB-37CB4A2B02F2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30786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5844A-0AEF-CE4A-AC39-906D659C841A}" type="datetimeFigureOut">
              <a:rPr lang="fr-FR" smtClean="0"/>
              <a:t>26/03/2019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A3430-9413-DE45-BF28-135544658C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6493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5844A-0AEF-CE4A-AC39-906D659C841A}" type="datetimeFigureOut">
              <a:rPr lang="fr-FR" smtClean="0"/>
              <a:t>26/03/2019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A3430-9413-DE45-BF28-135544658C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9430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5844A-0AEF-CE4A-AC39-906D659C841A}" type="datetimeFigureOut">
              <a:rPr lang="fr-FR" smtClean="0"/>
              <a:t>26/03/2019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A3430-9413-DE45-BF28-135544658C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6608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5844A-0AEF-CE4A-AC39-906D659C841A}" type="datetimeFigureOut">
              <a:rPr lang="fr-FR" smtClean="0"/>
              <a:t>26/03/2019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A3430-9413-DE45-BF28-135544658C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2036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5844A-0AEF-CE4A-AC39-906D659C841A}" type="datetimeFigureOut">
              <a:rPr lang="fr-FR" smtClean="0"/>
              <a:t>26/03/2019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A3430-9413-DE45-BF28-135544658C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4330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5844A-0AEF-CE4A-AC39-906D659C841A}" type="datetimeFigureOut">
              <a:rPr lang="fr-FR" smtClean="0"/>
              <a:t>26/03/2019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A3430-9413-DE45-BF28-135544658C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5241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5844A-0AEF-CE4A-AC39-906D659C841A}" type="datetimeFigureOut">
              <a:rPr lang="fr-FR" smtClean="0"/>
              <a:t>26/03/2019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A3430-9413-DE45-BF28-135544658C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3674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5844A-0AEF-CE4A-AC39-906D659C841A}" type="datetimeFigureOut">
              <a:rPr lang="fr-FR" smtClean="0"/>
              <a:t>26/03/2019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A3430-9413-DE45-BF28-135544658C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9910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5844A-0AEF-CE4A-AC39-906D659C841A}" type="datetimeFigureOut">
              <a:rPr lang="fr-FR" smtClean="0"/>
              <a:t>26/03/2019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A3430-9413-DE45-BF28-135544658C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0756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5844A-0AEF-CE4A-AC39-906D659C841A}" type="datetimeFigureOut">
              <a:rPr lang="fr-FR" smtClean="0"/>
              <a:t>26/03/2019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A3430-9413-DE45-BF28-135544658C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8048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5844A-0AEF-CE4A-AC39-906D659C841A}" type="datetimeFigureOut">
              <a:rPr lang="fr-FR" smtClean="0"/>
              <a:t>26/03/2019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A3430-9413-DE45-BF28-135544658C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5497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C5844A-0AEF-CE4A-AC39-906D659C841A}" type="datetimeFigureOut">
              <a:rPr lang="fr-FR" smtClean="0"/>
              <a:t>26/03/2019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8A3430-9413-DE45-BF28-135544658C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6060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>
            <a:extLst>
              <a:ext uri="{FF2B5EF4-FFF2-40B4-BE49-F238E27FC236}">
                <a16:creationId xmlns:a16="http://schemas.microsoft.com/office/drawing/2014/main" id="{B81307CC-C8A7-654F-9909-DA2300A7C13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159702" y="228901"/>
            <a:ext cx="653289" cy="624467"/>
          </a:xfrm>
          <a:prstGeom prst="flowChartConnector">
            <a:avLst/>
          </a:prstGeom>
        </p:spPr>
      </p:pic>
      <p:sp>
        <p:nvSpPr>
          <p:cNvPr id="14" name="ZoneTexte 13">
            <a:extLst>
              <a:ext uri="{FF2B5EF4-FFF2-40B4-BE49-F238E27FC236}">
                <a16:creationId xmlns:a16="http://schemas.microsoft.com/office/drawing/2014/main" id="{05C0368E-A70D-D246-B687-0B1CD1F466D0}"/>
              </a:ext>
            </a:extLst>
          </p:cNvPr>
          <p:cNvSpPr txBox="1"/>
          <p:nvPr/>
        </p:nvSpPr>
        <p:spPr>
          <a:xfrm>
            <a:off x="3580651" y="95325"/>
            <a:ext cx="37853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Préparation Amont</a:t>
            </a:r>
          </a:p>
          <a:p>
            <a:pPr algn="ctr"/>
            <a:r>
              <a:rPr lang="fr-FR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Nécessaire afin d’assurer un échange riche</a:t>
            </a:r>
          </a:p>
        </p:txBody>
      </p:sp>
      <p:grpSp>
        <p:nvGrpSpPr>
          <p:cNvPr id="65" name="Grouper 7">
            <a:extLst>
              <a:ext uri="{FF2B5EF4-FFF2-40B4-BE49-F238E27FC236}">
                <a16:creationId xmlns:a16="http://schemas.microsoft.com/office/drawing/2014/main" id="{C8D560D9-24E4-C448-A5C8-CBA9D9083367}"/>
              </a:ext>
            </a:extLst>
          </p:cNvPr>
          <p:cNvGrpSpPr/>
          <p:nvPr/>
        </p:nvGrpSpPr>
        <p:grpSpPr>
          <a:xfrm>
            <a:off x="246585" y="203638"/>
            <a:ext cx="3169791" cy="528052"/>
            <a:chOff x="3012787" y="4036151"/>
            <a:chExt cx="3169791" cy="528052"/>
          </a:xfrm>
        </p:grpSpPr>
        <p:pic>
          <p:nvPicPr>
            <p:cNvPr id="66" name="Picture 1">
              <a:extLst>
                <a:ext uri="{FF2B5EF4-FFF2-40B4-BE49-F238E27FC236}">
                  <a16:creationId xmlns:a16="http://schemas.microsoft.com/office/drawing/2014/main" id="{23D5841D-5962-534B-82B8-E421C25C62F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12787" y="4036151"/>
              <a:ext cx="1951037" cy="504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7" name="ZoneTexte 66">
              <a:extLst>
                <a:ext uri="{FF2B5EF4-FFF2-40B4-BE49-F238E27FC236}">
                  <a16:creationId xmlns:a16="http://schemas.microsoft.com/office/drawing/2014/main" id="{B411E3EB-9A3A-0C47-8D9D-713D0BFD7394}"/>
                </a:ext>
              </a:extLst>
            </p:cNvPr>
            <p:cNvSpPr txBox="1"/>
            <p:nvPr/>
          </p:nvSpPr>
          <p:spPr>
            <a:xfrm>
              <a:off x="4854836" y="4194871"/>
              <a:ext cx="132774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>
                  <a:latin typeface="Avenir Roman"/>
                  <a:cs typeface="Avenir Roman"/>
                </a:rPr>
                <a:t>Share</a:t>
              </a:r>
              <a:endParaRPr lang="fr-FR" sz="1000" dirty="0">
                <a:latin typeface="Avenir Roman"/>
                <a:cs typeface="Avenir Roman"/>
              </a:endParaRPr>
            </a:p>
          </p:txBody>
        </p:sp>
      </p:grpSp>
      <p:pic>
        <p:nvPicPr>
          <p:cNvPr id="68" name="Image 67">
            <a:extLst>
              <a:ext uri="{FF2B5EF4-FFF2-40B4-BE49-F238E27FC236}">
                <a16:creationId xmlns:a16="http://schemas.microsoft.com/office/drawing/2014/main" id="{5DA43880-A635-2040-930F-011E064773D4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61897" y="151160"/>
            <a:ext cx="321108" cy="321108"/>
          </a:xfrm>
          <a:prstGeom prst="rect">
            <a:avLst/>
          </a:prstGeom>
        </p:spPr>
      </p:pic>
      <p:cxnSp>
        <p:nvCxnSpPr>
          <p:cNvPr id="56" name="Connecteur droit 55">
            <a:extLst>
              <a:ext uri="{FF2B5EF4-FFF2-40B4-BE49-F238E27FC236}">
                <a16:creationId xmlns:a16="http://schemas.microsoft.com/office/drawing/2014/main" id="{A7D16E5E-AA0D-2D48-9C15-E42B5AC73A8C}"/>
              </a:ext>
            </a:extLst>
          </p:cNvPr>
          <p:cNvCxnSpPr>
            <a:cxnSpLocks/>
          </p:cNvCxnSpPr>
          <p:nvPr/>
        </p:nvCxnSpPr>
        <p:spPr>
          <a:xfrm>
            <a:off x="370567" y="827968"/>
            <a:ext cx="8103080" cy="0"/>
          </a:xfrm>
          <a:prstGeom prst="line">
            <a:avLst/>
          </a:prstGeom>
          <a:ln>
            <a:solidFill>
              <a:srgbClr val="224E7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2" name="Rectangle 71">
            <a:extLst>
              <a:ext uri="{FF2B5EF4-FFF2-40B4-BE49-F238E27FC236}">
                <a16:creationId xmlns:a16="http://schemas.microsoft.com/office/drawing/2014/main" id="{09B22466-DB95-7744-9943-D9B7DFFC069D}"/>
              </a:ext>
            </a:extLst>
          </p:cNvPr>
          <p:cNvSpPr/>
          <p:nvPr/>
        </p:nvSpPr>
        <p:spPr>
          <a:xfrm>
            <a:off x="367471" y="1116838"/>
            <a:ext cx="4091640" cy="5012499"/>
          </a:xfrm>
          <a:prstGeom prst="rect">
            <a:avLst/>
          </a:prstGeom>
          <a:ln w="12700">
            <a:solidFill>
              <a:srgbClr val="224E78"/>
            </a:solidFill>
          </a:ln>
        </p:spPr>
        <p:style>
          <a:lnRef idx="1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anchor="ctr"/>
          <a:lstStyle/>
          <a:p>
            <a:pPr marL="171450" indent="-171450">
              <a:buFont typeface="Wingdings" pitchFamily="2" charset="2"/>
              <a:buChar char="à"/>
            </a:pPr>
            <a:endParaRPr lang="fr-FR" sz="1200" i="1" dirty="0"/>
          </a:p>
          <a:p>
            <a:pPr marL="171450" indent="-171450">
              <a:buFont typeface="Wingdings" pitchFamily="2" charset="2"/>
              <a:buChar char="à"/>
            </a:pPr>
            <a:r>
              <a:rPr lang="fr-FR" sz="1200" b="1" i="1" dirty="0"/>
              <a:t>Préciser ici les points de difficulté que vous rencontrez actuellement sur le thème choisi, entre autres :</a:t>
            </a:r>
          </a:p>
          <a:p>
            <a:pPr marL="171450" indent="-171450">
              <a:buFont typeface="Wingdings" pitchFamily="2" charset="2"/>
              <a:buChar char="à"/>
            </a:pPr>
            <a:endParaRPr lang="fr-FR" sz="1200" i="1" dirty="0"/>
          </a:p>
          <a:p>
            <a:endParaRPr lang="fr-FR" sz="1200" dirty="0"/>
          </a:p>
          <a:p>
            <a:pPr marL="171450" indent="-171450">
              <a:buFont typeface="Wingdings" pitchFamily="2" charset="2"/>
              <a:buChar char="à"/>
            </a:pPr>
            <a:endParaRPr lang="fr-FR" sz="1200" dirty="0"/>
          </a:p>
        </p:txBody>
      </p:sp>
      <p:grpSp>
        <p:nvGrpSpPr>
          <p:cNvPr id="73" name="Groupe 72">
            <a:extLst>
              <a:ext uri="{FF2B5EF4-FFF2-40B4-BE49-F238E27FC236}">
                <a16:creationId xmlns:a16="http://schemas.microsoft.com/office/drawing/2014/main" id="{3BEF932E-62FD-C841-9741-4FB391F2C675}"/>
              </a:ext>
            </a:extLst>
          </p:cNvPr>
          <p:cNvGrpSpPr/>
          <p:nvPr/>
        </p:nvGrpSpPr>
        <p:grpSpPr>
          <a:xfrm>
            <a:off x="499429" y="1012803"/>
            <a:ext cx="3325303" cy="178799"/>
            <a:chOff x="233084" y="119445"/>
            <a:chExt cx="3325303" cy="178799"/>
          </a:xfrm>
          <a:solidFill>
            <a:srgbClr val="FF0000"/>
          </a:solidFill>
        </p:grpSpPr>
        <p:sp>
          <p:nvSpPr>
            <p:cNvPr id="74" name="Rectangle à coins arrondis 73">
              <a:extLst>
                <a:ext uri="{FF2B5EF4-FFF2-40B4-BE49-F238E27FC236}">
                  <a16:creationId xmlns:a16="http://schemas.microsoft.com/office/drawing/2014/main" id="{0B798A04-0D02-AF47-B80F-310E081EB8C4}"/>
                </a:ext>
              </a:extLst>
            </p:cNvPr>
            <p:cNvSpPr/>
            <p:nvPr/>
          </p:nvSpPr>
          <p:spPr>
            <a:xfrm>
              <a:off x="233084" y="119445"/>
              <a:ext cx="3325303" cy="178799"/>
            </a:xfrm>
            <a:prstGeom prst="roundRect">
              <a:avLst/>
            </a:prstGeom>
            <a:grpFill/>
            <a:effectLst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</p:sp>
        <p:sp>
          <p:nvSpPr>
            <p:cNvPr id="75" name="ZoneTexte 74">
              <a:extLst>
                <a:ext uri="{FF2B5EF4-FFF2-40B4-BE49-F238E27FC236}">
                  <a16:creationId xmlns:a16="http://schemas.microsoft.com/office/drawing/2014/main" id="{54934D4B-E0AF-1D46-B196-8C8F10E0CDF3}"/>
                </a:ext>
              </a:extLst>
            </p:cNvPr>
            <p:cNvSpPr txBox="1"/>
            <p:nvPr/>
          </p:nvSpPr>
          <p:spPr>
            <a:xfrm>
              <a:off x="241812" y="128173"/>
              <a:ext cx="3307847" cy="161343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5689" tIns="0" rIns="125689" bIns="0" numCol="1" spcCol="1270" anchor="ctr" anchorCtr="0">
              <a:noAutofit/>
            </a:bodyPr>
            <a:lstStyle/>
            <a:p>
              <a:pPr marL="0" lvl="0" indent="0" algn="l" defTabSz="5334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200" b="1" i="1" kern="1200" noProof="0" dirty="0">
                  <a:solidFill>
                    <a:schemeClr val="bg1"/>
                  </a:solidFill>
                </a:rPr>
                <a:t>Points de difficultés rencontrés</a:t>
              </a:r>
              <a:endParaRPr lang="fr-FR" sz="1200" kern="1200" noProof="0" dirty="0">
                <a:solidFill>
                  <a:schemeClr val="bg1"/>
                </a:solidFill>
              </a:endParaRPr>
            </a:p>
          </p:txBody>
        </p:sp>
      </p:grpSp>
      <p:sp>
        <p:nvSpPr>
          <p:cNvPr id="88" name="Rectangle 87">
            <a:extLst>
              <a:ext uri="{FF2B5EF4-FFF2-40B4-BE49-F238E27FC236}">
                <a16:creationId xmlns:a16="http://schemas.microsoft.com/office/drawing/2014/main" id="{8F0522AC-6776-644D-B60D-D9995750ED1A}"/>
              </a:ext>
            </a:extLst>
          </p:cNvPr>
          <p:cNvSpPr/>
          <p:nvPr/>
        </p:nvSpPr>
        <p:spPr>
          <a:xfrm>
            <a:off x="4752622" y="1092467"/>
            <a:ext cx="3956663" cy="5036871"/>
          </a:xfrm>
          <a:prstGeom prst="rect">
            <a:avLst/>
          </a:prstGeom>
          <a:ln w="12700">
            <a:solidFill>
              <a:srgbClr val="224E78"/>
            </a:solidFill>
          </a:ln>
        </p:spPr>
        <p:style>
          <a:lnRef idx="1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anchor="ctr"/>
          <a:lstStyle/>
          <a:p>
            <a:endParaRPr lang="fr-FR" sz="1200" b="1" dirty="0">
              <a:sym typeface="Wingdings"/>
            </a:endParaRPr>
          </a:p>
          <a:p>
            <a:pPr marL="171450" indent="-171450">
              <a:buFont typeface="Wingdings" pitchFamily="2" charset="2"/>
              <a:buChar char="à"/>
            </a:pPr>
            <a:r>
              <a:rPr lang="fr-FR" sz="1200" b="1" i="1" dirty="0"/>
              <a:t>Préciser ici les points forts qui vous ont permis de bien déployer la démarche</a:t>
            </a:r>
            <a:endParaRPr lang="fr-FR" sz="1200" b="1" i="1" dirty="0">
              <a:sym typeface="Wingdings"/>
            </a:endParaRPr>
          </a:p>
          <a:p>
            <a:endParaRPr lang="fr-FR" sz="1200" dirty="0"/>
          </a:p>
        </p:txBody>
      </p:sp>
      <p:sp>
        <p:nvSpPr>
          <p:cNvPr id="91" name="ZoneTexte 90">
            <a:extLst>
              <a:ext uri="{FF2B5EF4-FFF2-40B4-BE49-F238E27FC236}">
                <a16:creationId xmlns:a16="http://schemas.microsoft.com/office/drawing/2014/main" id="{A80EE5A9-BCB6-474B-8C23-051E1CBE9CC7}"/>
              </a:ext>
            </a:extLst>
          </p:cNvPr>
          <p:cNvSpPr txBox="1"/>
          <p:nvPr/>
        </p:nvSpPr>
        <p:spPr>
          <a:xfrm>
            <a:off x="4912867" y="1012803"/>
            <a:ext cx="3360782" cy="189393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25689" tIns="0" rIns="125689" bIns="0" numCol="1" spcCol="1270" anchor="ctr" anchorCtr="0">
            <a:noAutofit/>
          </a:bodyPr>
          <a:lstStyle/>
          <a:p>
            <a:pPr marL="0" lvl="0" indent="0" algn="l" defTabSz="5334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200" b="1" i="1" kern="1200" noProof="0" dirty="0">
                <a:solidFill>
                  <a:schemeClr val="bg1"/>
                </a:solidFill>
              </a:rPr>
              <a:t>Points forts et fonctionnels</a:t>
            </a:r>
            <a:endParaRPr lang="fr-FR" sz="1200" kern="1200" noProof="0" dirty="0">
              <a:solidFill>
                <a:schemeClr val="bg1"/>
              </a:solidFill>
            </a:endParaRP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AA55C525-E384-7248-9BF4-4EE8E5510F54}"/>
              </a:ext>
            </a:extLst>
          </p:cNvPr>
          <p:cNvSpPr txBox="1"/>
          <p:nvPr/>
        </p:nvSpPr>
        <p:spPr>
          <a:xfrm>
            <a:off x="8185896" y="6286500"/>
            <a:ext cx="630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p1/3</a:t>
            </a:r>
          </a:p>
        </p:txBody>
      </p:sp>
    </p:spTree>
    <p:extLst>
      <p:ext uri="{BB962C8B-B14F-4D97-AF65-F5344CB8AC3E}">
        <p14:creationId xmlns:p14="http://schemas.microsoft.com/office/powerpoint/2010/main" val="230938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>
            <a:extLst>
              <a:ext uri="{FF2B5EF4-FFF2-40B4-BE49-F238E27FC236}">
                <a16:creationId xmlns:a16="http://schemas.microsoft.com/office/drawing/2014/main" id="{C757AABA-8199-5E47-A043-46AC13DBFEE1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99429" y="1307530"/>
            <a:ext cx="8087938" cy="4772300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B81307CC-C8A7-654F-9909-DA2300A7C13A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159702" y="228901"/>
            <a:ext cx="653289" cy="624467"/>
          </a:xfrm>
          <a:prstGeom prst="flowChartConnector">
            <a:avLst/>
          </a:prstGeom>
        </p:spPr>
      </p:pic>
      <p:sp>
        <p:nvSpPr>
          <p:cNvPr id="14" name="ZoneTexte 13">
            <a:extLst>
              <a:ext uri="{FF2B5EF4-FFF2-40B4-BE49-F238E27FC236}">
                <a16:creationId xmlns:a16="http://schemas.microsoft.com/office/drawing/2014/main" id="{05C0368E-A70D-D246-B687-0B1CD1F466D0}"/>
              </a:ext>
            </a:extLst>
          </p:cNvPr>
          <p:cNvSpPr txBox="1"/>
          <p:nvPr/>
        </p:nvSpPr>
        <p:spPr>
          <a:xfrm>
            <a:off x="3580651" y="95325"/>
            <a:ext cx="37853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Préparation Amont</a:t>
            </a:r>
          </a:p>
          <a:p>
            <a:pPr algn="ctr"/>
            <a:r>
              <a:rPr lang="fr-FR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Nécessaire afin d’assurer un échange riche</a:t>
            </a:r>
          </a:p>
        </p:txBody>
      </p:sp>
      <p:grpSp>
        <p:nvGrpSpPr>
          <p:cNvPr id="65" name="Grouper 7">
            <a:extLst>
              <a:ext uri="{FF2B5EF4-FFF2-40B4-BE49-F238E27FC236}">
                <a16:creationId xmlns:a16="http://schemas.microsoft.com/office/drawing/2014/main" id="{C8D560D9-24E4-C448-A5C8-CBA9D9083367}"/>
              </a:ext>
            </a:extLst>
          </p:cNvPr>
          <p:cNvGrpSpPr/>
          <p:nvPr/>
        </p:nvGrpSpPr>
        <p:grpSpPr>
          <a:xfrm>
            <a:off x="246585" y="203638"/>
            <a:ext cx="3169791" cy="528052"/>
            <a:chOff x="3012787" y="4036151"/>
            <a:chExt cx="3169791" cy="528052"/>
          </a:xfrm>
        </p:grpSpPr>
        <p:pic>
          <p:nvPicPr>
            <p:cNvPr id="66" name="Picture 1">
              <a:extLst>
                <a:ext uri="{FF2B5EF4-FFF2-40B4-BE49-F238E27FC236}">
                  <a16:creationId xmlns:a16="http://schemas.microsoft.com/office/drawing/2014/main" id="{23D5841D-5962-534B-82B8-E421C25C62F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12787" y="4036151"/>
              <a:ext cx="1951037" cy="504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7" name="ZoneTexte 66">
              <a:extLst>
                <a:ext uri="{FF2B5EF4-FFF2-40B4-BE49-F238E27FC236}">
                  <a16:creationId xmlns:a16="http://schemas.microsoft.com/office/drawing/2014/main" id="{B411E3EB-9A3A-0C47-8D9D-713D0BFD7394}"/>
                </a:ext>
              </a:extLst>
            </p:cNvPr>
            <p:cNvSpPr txBox="1"/>
            <p:nvPr/>
          </p:nvSpPr>
          <p:spPr>
            <a:xfrm>
              <a:off x="4854836" y="4194871"/>
              <a:ext cx="132774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>
                  <a:latin typeface="Avenir Roman"/>
                  <a:cs typeface="Avenir Roman"/>
                </a:rPr>
                <a:t>Share</a:t>
              </a:r>
              <a:endParaRPr lang="fr-FR" sz="1000" dirty="0">
                <a:latin typeface="Avenir Roman"/>
                <a:cs typeface="Avenir Roman"/>
              </a:endParaRPr>
            </a:p>
          </p:txBody>
        </p:sp>
      </p:grpSp>
      <p:pic>
        <p:nvPicPr>
          <p:cNvPr id="68" name="Image 67">
            <a:extLst>
              <a:ext uri="{FF2B5EF4-FFF2-40B4-BE49-F238E27FC236}">
                <a16:creationId xmlns:a16="http://schemas.microsoft.com/office/drawing/2014/main" id="{5DA43880-A635-2040-930F-011E064773D4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61897" y="151160"/>
            <a:ext cx="321108" cy="321108"/>
          </a:xfrm>
          <a:prstGeom prst="rect">
            <a:avLst/>
          </a:prstGeom>
        </p:spPr>
      </p:pic>
      <p:cxnSp>
        <p:nvCxnSpPr>
          <p:cNvPr id="56" name="Connecteur droit 55">
            <a:extLst>
              <a:ext uri="{FF2B5EF4-FFF2-40B4-BE49-F238E27FC236}">
                <a16:creationId xmlns:a16="http://schemas.microsoft.com/office/drawing/2014/main" id="{A7D16E5E-AA0D-2D48-9C15-E42B5AC73A8C}"/>
              </a:ext>
            </a:extLst>
          </p:cNvPr>
          <p:cNvCxnSpPr>
            <a:cxnSpLocks/>
          </p:cNvCxnSpPr>
          <p:nvPr/>
        </p:nvCxnSpPr>
        <p:spPr>
          <a:xfrm>
            <a:off x="370567" y="827968"/>
            <a:ext cx="8103080" cy="0"/>
          </a:xfrm>
          <a:prstGeom prst="line">
            <a:avLst/>
          </a:prstGeom>
          <a:ln>
            <a:solidFill>
              <a:srgbClr val="224E7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2" name="Rectangle 71">
            <a:extLst>
              <a:ext uri="{FF2B5EF4-FFF2-40B4-BE49-F238E27FC236}">
                <a16:creationId xmlns:a16="http://schemas.microsoft.com/office/drawing/2014/main" id="{09B22466-DB95-7744-9943-D9B7DFFC069D}"/>
              </a:ext>
            </a:extLst>
          </p:cNvPr>
          <p:cNvSpPr/>
          <p:nvPr/>
        </p:nvSpPr>
        <p:spPr>
          <a:xfrm>
            <a:off x="367471" y="1190864"/>
            <a:ext cx="8445520" cy="5012499"/>
          </a:xfrm>
          <a:prstGeom prst="rect">
            <a:avLst/>
          </a:prstGeom>
          <a:noFill/>
          <a:ln w="12700">
            <a:solidFill>
              <a:srgbClr val="224E78"/>
            </a:solidFill>
          </a:ln>
        </p:spPr>
        <p:style>
          <a:lnRef idx="1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anchor="ctr"/>
          <a:lstStyle/>
          <a:p>
            <a:pPr marL="171450" indent="-171450">
              <a:buFont typeface="Wingdings" pitchFamily="2" charset="2"/>
              <a:buChar char="à"/>
            </a:pPr>
            <a:endParaRPr lang="fr-FR" sz="1200" i="1" dirty="0"/>
          </a:p>
          <a:p>
            <a:pPr marL="171450" indent="-171450">
              <a:buFont typeface="Wingdings" pitchFamily="2" charset="2"/>
              <a:buChar char="à"/>
            </a:pPr>
            <a:endParaRPr lang="fr-FR" sz="1200" i="1" dirty="0"/>
          </a:p>
          <a:p>
            <a:pPr marL="171450" indent="-171450">
              <a:buFont typeface="Wingdings" pitchFamily="2" charset="2"/>
              <a:buChar char="à"/>
            </a:pPr>
            <a:endParaRPr lang="fr-FR" sz="1200" dirty="0"/>
          </a:p>
          <a:p>
            <a:pPr marL="171450" indent="-171450">
              <a:buFont typeface="Wingdings" pitchFamily="2" charset="2"/>
              <a:buChar char="à"/>
            </a:pPr>
            <a:endParaRPr lang="fr-FR" sz="1200" dirty="0"/>
          </a:p>
        </p:txBody>
      </p:sp>
      <p:grpSp>
        <p:nvGrpSpPr>
          <p:cNvPr id="73" name="Groupe 72">
            <a:extLst>
              <a:ext uri="{FF2B5EF4-FFF2-40B4-BE49-F238E27FC236}">
                <a16:creationId xmlns:a16="http://schemas.microsoft.com/office/drawing/2014/main" id="{3BEF932E-62FD-C841-9741-4FB391F2C675}"/>
              </a:ext>
            </a:extLst>
          </p:cNvPr>
          <p:cNvGrpSpPr/>
          <p:nvPr/>
        </p:nvGrpSpPr>
        <p:grpSpPr>
          <a:xfrm>
            <a:off x="499429" y="1086829"/>
            <a:ext cx="3325303" cy="178799"/>
            <a:chOff x="233084" y="119445"/>
            <a:chExt cx="3325303" cy="178799"/>
          </a:xfrm>
          <a:solidFill>
            <a:srgbClr val="92D050"/>
          </a:solidFill>
        </p:grpSpPr>
        <p:sp>
          <p:nvSpPr>
            <p:cNvPr id="74" name="Rectangle à coins arrondis 73">
              <a:extLst>
                <a:ext uri="{FF2B5EF4-FFF2-40B4-BE49-F238E27FC236}">
                  <a16:creationId xmlns:a16="http://schemas.microsoft.com/office/drawing/2014/main" id="{0B798A04-0D02-AF47-B80F-310E081EB8C4}"/>
                </a:ext>
              </a:extLst>
            </p:cNvPr>
            <p:cNvSpPr/>
            <p:nvPr/>
          </p:nvSpPr>
          <p:spPr>
            <a:xfrm>
              <a:off x="233084" y="119445"/>
              <a:ext cx="3325303" cy="178799"/>
            </a:xfrm>
            <a:prstGeom prst="roundRect">
              <a:avLst/>
            </a:prstGeom>
            <a:grpFill/>
            <a:effectLst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</p:sp>
        <p:sp>
          <p:nvSpPr>
            <p:cNvPr id="75" name="ZoneTexte 74">
              <a:extLst>
                <a:ext uri="{FF2B5EF4-FFF2-40B4-BE49-F238E27FC236}">
                  <a16:creationId xmlns:a16="http://schemas.microsoft.com/office/drawing/2014/main" id="{54934D4B-E0AF-1D46-B196-8C8F10E0CDF3}"/>
                </a:ext>
              </a:extLst>
            </p:cNvPr>
            <p:cNvSpPr txBox="1"/>
            <p:nvPr/>
          </p:nvSpPr>
          <p:spPr>
            <a:xfrm>
              <a:off x="241812" y="128173"/>
              <a:ext cx="3307847" cy="161343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5689" tIns="0" rIns="125689" bIns="0" numCol="1" spcCol="1270" anchor="ctr" anchorCtr="0">
              <a:noAutofit/>
            </a:bodyPr>
            <a:lstStyle/>
            <a:p>
              <a:pPr marL="0" lvl="0" indent="0" algn="l" defTabSz="5334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200" b="1" i="1" kern="1200" noProof="0" dirty="0">
                  <a:solidFill>
                    <a:schemeClr val="bg1"/>
                  </a:solidFill>
                </a:rPr>
                <a:t>Illustrations de l’entreprise sur le thème </a:t>
              </a:r>
              <a:endParaRPr lang="fr-FR" sz="1200" kern="1200" noProof="0" dirty="0">
                <a:solidFill>
                  <a:schemeClr val="bg1"/>
                </a:solidFill>
              </a:endParaRPr>
            </a:p>
          </p:txBody>
        </p:sp>
      </p:grpSp>
      <p:sp>
        <p:nvSpPr>
          <p:cNvPr id="5" name="Rectangle 4">
            <a:extLst>
              <a:ext uri="{FF2B5EF4-FFF2-40B4-BE49-F238E27FC236}">
                <a16:creationId xmlns:a16="http://schemas.microsoft.com/office/drawing/2014/main" id="{007E62DF-C328-5E48-A7FF-D1EE78B3BADF}"/>
              </a:ext>
            </a:extLst>
          </p:cNvPr>
          <p:cNvSpPr/>
          <p:nvPr/>
        </p:nvSpPr>
        <p:spPr>
          <a:xfrm>
            <a:off x="1485948" y="3001182"/>
            <a:ext cx="721423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Wingdings" pitchFamily="2" charset="2"/>
              <a:buChar char="à"/>
            </a:pPr>
            <a:r>
              <a:rPr lang="fr-FR" sz="1200" i="1" dirty="0"/>
              <a:t>Coller ici des illustrations, schémas, processus, photos… Confidentialisées sur le thème choisi :</a:t>
            </a:r>
          </a:p>
          <a:p>
            <a:pPr marL="171450" indent="-171450">
              <a:buFont typeface="Wingdings" pitchFamily="2" charset="2"/>
              <a:buChar char="à"/>
            </a:pPr>
            <a:endParaRPr lang="fr-FR" sz="1200" i="1" dirty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fr-FR" sz="1200" i="1" dirty="0"/>
              <a:t>Photographies de tableaux d’animation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fr-FR" sz="1200" i="1" dirty="0"/>
              <a:t>Copies d’écran de fichiers utilisés, d’indicateurs « floutés »…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fr-FR" sz="1200" i="1" dirty="0"/>
              <a:t>Schémas de principe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fr-FR" sz="1200" i="1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b="1" i="1" dirty="0"/>
              <a:t>Plus il y aura d’illustrations, plus l’échange sera riche !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D1B75742-71D3-DB40-B407-F6B1658BCF44}"/>
              </a:ext>
            </a:extLst>
          </p:cNvPr>
          <p:cNvSpPr txBox="1"/>
          <p:nvPr/>
        </p:nvSpPr>
        <p:spPr>
          <a:xfrm>
            <a:off x="8257333" y="6315075"/>
            <a:ext cx="630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p2/3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A28DE9BA-159A-054F-B0E5-87277EC33329}"/>
              </a:ext>
            </a:extLst>
          </p:cNvPr>
          <p:cNvSpPr txBox="1"/>
          <p:nvPr/>
        </p:nvSpPr>
        <p:spPr>
          <a:xfrm>
            <a:off x="6029326" y="4783383"/>
            <a:ext cx="10081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Page 1/2</a:t>
            </a:r>
          </a:p>
        </p:txBody>
      </p:sp>
    </p:spTree>
    <p:extLst>
      <p:ext uri="{BB962C8B-B14F-4D97-AF65-F5344CB8AC3E}">
        <p14:creationId xmlns:p14="http://schemas.microsoft.com/office/powerpoint/2010/main" val="3195021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Image 18">
            <a:extLst>
              <a:ext uri="{FF2B5EF4-FFF2-40B4-BE49-F238E27FC236}">
                <a16:creationId xmlns:a16="http://schemas.microsoft.com/office/drawing/2014/main" id="{6F7CC233-35EA-9341-BC94-E97778C704C2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84545" y="1261743"/>
            <a:ext cx="8087938" cy="4772300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B81307CC-C8A7-654F-9909-DA2300A7C13A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159702" y="228901"/>
            <a:ext cx="653289" cy="624467"/>
          </a:xfrm>
          <a:prstGeom prst="flowChartConnector">
            <a:avLst/>
          </a:prstGeom>
        </p:spPr>
      </p:pic>
      <p:sp>
        <p:nvSpPr>
          <p:cNvPr id="14" name="ZoneTexte 13">
            <a:extLst>
              <a:ext uri="{FF2B5EF4-FFF2-40B4-BE49-F238E27FC236}">
                <a16:creationId xmlns:a16="http://schemas.microsoft.com/office/drawing/2014/main" id="{05C0368E-A70D-D246-B687-0B1CD1F466D0}"/>
              </a:ext>
            </a:extLst>
          </p:cNvPr>
          <p:cNvSpPr txBox="1"/>
          <p:nvPr/>
        </p:nvSpPr>
        <p:spPr>
          <a:xfrm>
            <a:off x="3580651" y="95325"/>
            <a:ext cx="37853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Préparation Amont</a:t>
            </a:r>
          </a:p>
          <a:p>
            <a:pPr algn="ctr"/>
            <a:r>
              <a:rPr lang="fr-FR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Nécessaire afin d’assurer un échange riche</a:t>
            </a:r>
          </a:p>
        </p:txBody>
      </p:sp>
      <p:grpSp>
        <p:nvGrpSpPr>
          <p:cNvPr id="65" name="Grouper 7">
            <a:extLst>
              <a:ext uri="{FF2B5EF4-FFF2-40B4-BE49-F238E27FC236}">
                <a16:creationId xmlns:a16="http://schemas.microsoft.com/office/drawing/2014/main" id="{C8D560D9-24E4-C448-A5C8-CBA9D9083367}"/>
              </a:ext>
            </a:extLst>
          </p:cNvPr>
          <p:cNvGrpSpPr/>
          <p:nvPr/>
        </p:nvGrpSpPr>
        <p:grpSpPr>
          <a:xfrm>
            <a:off x="246585" y="203638"/>
            <a:ext cx="3169791" cy="528052"/>
            <a:chOff x="3012787" y="4036151"/>
            <a:chExt cx="3169791" cy="528052"/>
          </a:xfrm>
        </p:grpSpPr>
        <p:pic>
          <p:nvPicPr>
            <p:cNvPr id="66" name="Picture 1">
              <a:extLst>
                <a:ext uri="{FF2B5EF4-FFF2-40B4-BE49-F238E27FC236}">
                  <a16:creationId xmlns:a16="http://schemas.microsoft.com/office/drawing/2014/main" id="{23D5841D-5962-534B-82B8-E421C25C62F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12787" y="4036151"/>
              <a:ext cx="1951037" cy="504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7" name="ZoneTexte 66">
              <a:extLst>
                <a:ext uri="{FF2B5EF4-FFF2-40B4-BE49-F238E27FC236}">
                  <a16:creationId xmlns:a16="http://schemas.microsoft.com/office/drawing/2014/main" id="{B411E3EB-9A3A-0C47-8D9D-713D0BFD7394}"/>
                </a:ext>
              </a:extLst>
            </p:cNvPr>
            <p:cNvSpPr txBox="1"/>
            <p:nvPr/>
          </p:nvSpPr>
          <p:spPr>
            <a:xfrm>
              <a:off x="4854836" y="4194871"/>
              <a:ext cx="132774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>
                  <a:latin typeface="Avenir Roman"/>
                  <a:cs typeface="Avenir Roman"/>
                </a:rPr>
                <a:t>Share</a:t>
              </a:r>
              <a:endParaRPr lang="fr-FR" sz="1000" dirty="0">
                <a:latin typeface="Avenir Roman"/>
                <a:cs typeface="Avenir Roman"/>
              </a:endParaRPr>
            </a:p>
          </p:txBody>
        </p:sp>
      </p:grpSp>
      <p:pic>
        <p:nvPicPr>
          <p:cNvPr id="68" name="Image 67">
            <a:extLst>
              <a:ext uri="{FF2B5EF4-FFF2-40B4-BE49-F238E27FC236}">
                <a16:creationId xmlns:a16="http://schemas.microsoft.com/office/drawing/2014/main" id="{5DA43880-A635-2040-930F-011E064773D4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61897" y="151160"/>
            <a:ext cx="321108" cy="321108"/>
          </a:xfrm>
          <a:prstGeom prst="rect">
            <a:avLst/>
          </a:prstGeom>
        </p:spPr>
      </p:pic>
      <p:cxnSp>
        <p:nvCxnSpPr>
          <p:cNvPr id="56" name="Connecteur droit 55">
            <a:extLst>
              <a:ext uri="{FF2B5EF4-FFF2-40B4-BE49-F238E27FC236}">
                <a16:creationId xmlns:a16="http://schemas.microsoft.com/office/drawing/2014/main" id="{A7D16E5E-AA0D-2D48-9C15-E42B5AC73A8C}"/>
              </a:ext>
            </a:extLst>
          </p:cNvPr>
          <p:cNvCxnSpPr>
            <a:cxnSpLocks/>
          </p:cNvCxnSpPr>
          <p:nvPr/>
        </p:nvCxnSpPr>
        <p:spPr>
          <a:xfrm>
            <a:off x="370567" y="827968"/>
            <a:ext cx="8103080" cy="0"/>
          </a:xfrm>
          <a:prstGeom prst="line">
            <a:avLst/>
          </a:prstGeom>
          <a:ln>
            <a:solidFill>
              <a:srgbClr val="224E7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2" name="Rectangle 71">
            <a:extLst>
              <a:ext uri="{FF2B5EF4-FFF2-40B4-BE49-F238E27FC236}">
                <a16:creationId xmlns:a16="http://schemas.microsoft.com/office/drawing/2014/main" id="{09B22466-DB95-7744-9943-D9B7DFFC069D}"/>
              </a:ext>
            </a:extLst>
          </p:cNvPr>
          <p:cNvSpPr/>
          <p:nvPr/>
        </p:nvSpPr>
        <p:spPr>
          <a:xfrm>
            <a:off x="367471" y="1116838"/>
            <a:ext cx="8445520" cy="5012499"/>
          </a:xfrm>
          <a:prstGeom prst="rect">
            <a:avLst/>
          </a:prstGeom>
          <a:noFill/>
          <a:ln w="12700">
            <a:solidFill>
              <a:srgbClr val="224E78"/>
            </a:solidFill>
          </a:ln>
        </p:spPr>
        <p:style>
          <a:lnRef idx="1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anchor="ctr"/>
          <a:lstStyle/>
          <a:p>
            <a:pPr marL="171450" indent="-171450">
              <a:buFont typeface="Wingdings" pitchFamily="2" charset="2"/>
              <a:buChar char="à"/>
            </a:pPr>
            <a:endParaRPr lang="fr-FR" sz="1200" i="1" dirty="0"/>
          </a:p>
          <a:p>
            <a:pPr marL="171450" indent="-171450">
              <a:buFont typeface="Wingdings" pitchFamily="2" charset="2"/>
              <a:buChar char="à"/>
            </a:pPr>
            <a:endParaRPr lang="fr-FR" sz="1200" i="1" dirty="0"/>
          </a:p>
          <a:p>
            <a:pPr marL="171450" indent="-171450">
              <a:buFont typeface="Wingdings" pitchFamily="2" charset="2"/>
              <a:buChar char="à"/>
            </a:pPr>
            <a:endParaRPr lang="fr-FR" sz="1200" dirty="0"/>
          </a:p>
          <a:p>
            <a:pPr marL="171450" indent="-171450">
              <a:buFont typeface="Wingdings" pitchFamily="2" charset="2"/>
              <a:buChar char="à"/>
            </a:pPr>
            <a:endParaRPr lang="fr-FR" sz="1200" dirty="0"/>
          </a:p>
        </p:txBody>
      </p:sp>
      <p:grpSp>
        <p:nvGrpSpPr>
          <p:cNvPr id="73" name="Groupe 72">
            <a:extLst>
              <a:ext uri="{FF2B5EF4-FFF2-40B4-BE49-F238E27FC236}">
                <a16:creationId xmlns:a16="http://schemas.microsoft.com/office/drawing/2014/main" id="{3BEF932E-62FD-C841-9741-4FB391F2C675}"/>
              </a:ext>
            </a:extLst>
          </p:cNvPr>
          <p:cNvGrpSpPr/>
          <p:nvPr/>
        </p:nvGrpSpPr>
        <p:grpSpPr>
          <a:xfrm>
            <a:off x="499429" y="1012803"/>
            <a:ext cx="3325303" cy="178799"/>
            <a:chOff x="233084" y="119445"/>
            <a:chExt cx="3325303" cy="178799"/>
          </a:xfrm>
          <a:solidFill>
            <a:srgbClr val="92D050"/>
          </a:solidFill>
        </p:grpSpPr>
        <p:sp>
          <p:nvSpPr>
            <p:cNvPr id="74" name="Rectangle à coins arrondis 73">
              <a:extLst>
                <a:ext uri="{FF2B5EF4-FFF2-40B4-BE49-F238E27FC236}">
                  <a16:creationId xmlns:a16="http://schemas.microsoft.com/office/drawing/2014/main" id="{0B798A04-0D02-AF47-B80F-310E081EB8C4}"/>
                </a:ext>
              </a:extLst>
            </p:cNvPr>
            <p:cNvSpPr/>
            <p:nvPr/>
          </p:nvSpPr>
          <p:spPr>
            <a:xfrm>
              <a:off x="233084" y="119445"/>
              <a:ext cx="3325303" cy="178799"/>
            </a:xfrm>
            <a:prstGeom prst="roundRect">
              <a:avLst/>
            </a:prstGeom>
            <a:grpFill/>
            <a:effectLst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</p:sp>
        <p:sp>
          <p:nvSpPr>
            <p:cNvPr id="75" name="ZoneTexte 74">
              <a:extLst>
                <a:ext uri="{FF2B5EF4-FFF2-40B4-BE49-F238E27FC236}">
                  <a16:creationId xmlns:a16="http://schemas.microsoft.com/office/drawing/2014/main" id="{54934D4B-E0AF-1D46-B196-8C8F10E0CDF3}"/>
                </a:ext>
              </a:extLst>
            </p:cNvPr>
            <p:cNvSpPr txBox="1"/>
            <p:nvPr/>
          </p:nvSpPr>
          <p:spPr>
            <a:xfrm>
              <a:off x="241812" y="128173"/>
              <a:ext cx="3307847" cy="161343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5689" tIns="0" rIns="125689" bIns="0" numCol="1" spcCol="1270" anchor="ctr" anchorCtr="0">
              <a:noAutofit/>
            </a:bodyPr>
            <a:lstStyle/>
            <a:p>
              <a:pPr marL="0" lvl="0" indent="0" algn="l" defTabSz="5334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200" b="1" i="1" kern="1200" noProof="0" dirty="0">
                  <a:solidFill>
                    <a:schemeClr val="bg1"/>
                  </a:solidFill>
                </a:rPr>
                <a:t>Illustrations de l’entreprise sur le thème </a:t>
              </a:r>
              <a:endParaRPr lang="fr-FR" sz="1200" kern="1200" noProof="0" dirty="0">
                <a:solidFill>
                  <a:schemeClr val="bg1"/>
                </a:solidFill>
              </a:endParaRPr>
            </a:p>
          </p:txBody>
        </p:sp>
      </p:grpSp>
      <p:sp>
        <p:nvSpPr>
          <p:cNvPr id="17" name="ZoneTexte 16">
            <a:extLst>
              <a:ext uri="{FF2B5EF4-FFF2-40B4-BE49-F238E27FC236}">
                <a16:creationId xmlns:a16="http://schemas.microsoft.com/office/drawing/2014/main" id="{6D408E39-8396-4D47-B5E2-8040CDBA31DD}"/>
              </a:ext>
            </a:extLst>
          </p:cNvPr>
          <p:cNvSpPr txBox="1"/>
          <p:nvPr/>
        </p:nvSpPr>
        <p:spPr>
          <a:xfrm>
            <a:off x="8257333" y="6315075"/>
            <a:ext cx="630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p3/3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F62647E-BEC4-DA41-8F7C-99BAF2DB58A9}"/>
              </a:ext>
            </a:extLst>
          </p:cNvPr>
          <p:cNvSpPr/>
          <p:nvPr/>
        </p:nvSpPr>
        <p:spPr>
          <a:xfrm>
            <a:off x="1320939" y="3001182"/>
            <a:ext cx="725154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Wingdings" pitchFamily="2" charset="2"/>
              <a:buChar char="à"/>
            </a:pPr>
            <a:r>
              <a:rPr lang="fr-FR" sz="1200" i="1" dirty="0"/>
              <a:t>Coller ici des illustrations, schémas, processus, photos… Confidentialisées sur le thème choisi :</a:t>
            </a:r>
          </a:p>
          <a:p>
            <a:pPr marL="171450" indent="-171450">
              <a:buFont typeface="Wingdings" pitchFamily="2" charset="2"/>
              <a:buChar char="à"/>
            </a:pPr>
            <a:endParaRPr lang="fr-FR" sz="1200" i="1" dirty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fr-FR" sz="1200" i="1" dirty="0"/>
              <a:t>Photographies de tableaux d’animation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fr-FR" sz="1200" i="1" dirty="0"/>
              <a:t>Copies d’écran de fichiers utilisés, d’indicateurs « floutés »…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fr-FR" sz="1200" i="1" dirty="0"/>
              <a:t>Schémas de principe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fr-FR" sz="1200" i="1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b="1" i="1" dirty="0"/>
              <a:t>Plus il y aura d’illustrations, plus l’échange sera riche !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71E21B5A-8D0A-5F43-B810-84945307041B}"/>
              </a:ext>
            </a:extLst>
          </p:cNvPr>
          <p:cNvSpPr txBox="1"/>
          <p:nvPr/>
        </p:nvSpPr>
        <p:spPr>
          <a:xfrm>
            <a:off x="6029326" y="4783383"/>
            <a:ext cx="10081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Page 2/2</a:t>
            </a:r>
          </a:p>
        </p:txBody>
      </p:sp>
    </p:spTree>
    <p:extLst>
      <p:ext uri="{BB962C8B-B14F-4D97-AF65-F5344CB8AC3E}">
        <p14:creationId xmlns:p14="http://schemas.microsoft.com/office/powerpoint/2010/main" val="254820263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5765</TotalTime>
  <Words>147</Words>
  <Application>Microsoft Office PowerPoint</Application>
  <PresentationFormat>Affichage à l'écran (4:3)</PresentationFormat>
  <Paragraphs>44</Paragraphs>
  <Slides>3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8" baseType="lpstr">
      <vt:lpstr>Arial</vt:lpstr>
      <vt:lpstr>Avenir Roman</vt:lpstr>
      <vt:lpstr>Calibri</vt:lpstr>
      <vt:lpstr>Wingdings</vt:lpstr>
      <vt:lpstr>Thème Office</vt:lpstr>
      <vt:lpstr>Présentation PowerPoint</vt:lpstr>
      <vt:lpstr>Présentation PowerPoint</vt:lpstr>
      <vt:lpstr>Présentation PowerPoint</vt:lpstr>
    </vt:vector>
  </TitlesOfParts>
  <Company>Rene Colin Conseil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René COLIN</dc:creator>
  <cp:lastModifiedBy>Danielle Raisin</cp:lastModifiedBy>
  <cp:revision>153</cp:revision>
  <cp:lastPrinted>2019-02-11T14:14:26Z</cp:lastPrinted>
  <dcterms:created xsi:type="dcterms:W3CDTF">2015-02-19T15:45:05Z</dcterms:created>
  <dcterms:modified xsi:type="dcterms:W3CDTF">2019-03-26T10:32:06Z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2039594</vt:lpwstr>
  </property>
  <property fmtid="{D5CDD505-2E9C-101B-9397-08002B2CF9AE}" pid="3" name="NXPowerLiteSettings">
    <vt:lpwstr>C7000400038000</vt:lpwstr>
  </property>
  <property fmtid="{D5CDD505-2E9C-101B-9397-08002B2CF9AE}" pid="4" name="NXPowerLiteVersion">
    <vt:lpwstr>S8.2.2</vt:lpwstr>
  </property>
</Properties>
</file>