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4"/>
  </p:sldMasterIdLst>
  <p:notesMasterIdLst>
    <p:notesMasterId r:id="rId6"/>
  </p:notesMasterIdLst>
  <p:handoutMasterIdLst>
    <p:handoutMasterId r:id="rId7"/>
  </p:handoutMasterIdLst>
  <p:sldIdLst>
    <p:sldId id="47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FE762C11-2759-4833-A912-75889183D89B}">
          <p14:sldIdLst>
            <p14:sldId id="4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ibaut D-Herouville" initials="TD" lastIdx="1" clrIdx="0">
    <p:extLst>
      <p:ext uri="{19B8F6BF-5375-455C-9EA6-DF929625EA0E}">
        <p15:presenceInfo xmlns:p15="http://schemas.microsoft.com/office/powerpoint/2012/main" userId="Thibaut D-Herouvill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3A8E"/>
    <a:srgbClr val="C9C9C9"/>
    <a:srgbClr val="C2C2C2"/>
    <a:srgbClr val="F3E400"/>
    <a:srgbClr val="D145BD"/>
    <a:srgbClr val="E62F32"/>
    <a:srgbClr val="0D2D6C"/>
    <a:srgbClr val="63A1D6"/>
    <a:srgbClr val="FFC000"/>
    <a:srgbClr val="0098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1817" autoAdjust="0"/>
  </p:normalViewPr>
  <p:slideViewPr>
    <p:cSldViewPr snapToGrid="0">
      <p:cViewPr varScale="1">
        <p:scale>
          <a:sx n="79" d="100"/>
          <a:sy n="79" d="100"/>
        </p:scale>
        <p:origin x="634" y="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-2716" y="-8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DB30CD4-216C-4097-8519-C41B1A405F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4FCD06-3E13-4742-BA6D-32022B5588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2D1FDB-E919-4E66-9CF5-BD78F3941213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F67957-3B7C-48CB-BD8B-999B338365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95D72-1F1D-444C-8964-2A9D9379B01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1DF49-FDF0-42B1-99E0-298E7BF0899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7506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F1C46-EB63-481B-ADE7-16826D9C483D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6538C-1FF1-4317-92E9-D28FFE88CB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7349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6538C-1FF1-4317-92E9-D28FFE88CB33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6771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0C45264-26B8-4B0B-9A5A-FD846B0055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299" y="6061429"/>
            <a:ext cx="2286000" cy="60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04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C2EC8-F59E-48E7-AD50-0A1719A9B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49" y="285751"/>
            <a:ext cx="10410817" cy="1325563"/>
          </a:xfrm>
        </p:spPr>
        <p:txBody>
          <a:bodyPr/>
          <a:lstStyle>
            <a:lvl1pPr>
              <a:lnSpc>
                <a:spcPts val="2800"/>
              </a:lnSpc>
              <a:defRPr lang="en-US" sz="3200" kern="1200" cap="all" spc="-22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57C0C-8E28-41FD-BAF3-BF95FDA7E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5699"/>
            <a:ext cx="10410816" cy="4013200"/>
          </a:xfrm>
        </p:spPr>
        <p:txBody>
          <a:bodyPr/>
          <a:lstStyle>
            <a:lvl1pPr marL="143996" indent="-143996">
              <a:lnSpc>
                <a:spcPts val="2200"/>
              </a:lnSpc>
              <a:buFont typeface="Arial Black" panose="020B0A04020102020204" pitchFamily="34" charset="0"/>
              <a:buChar char="\"/>
              <a:defRPr lang="en-US" sz="2400" kern="1200" spc="-14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431989" indent="-228594">
              <a:spcBef>
                <a:spcPts val="1000"/>
              </a:spcBef>
              <a:buFont typeface="Arial" panose="020B0604020202020204" pitchFamily="34" charset="0"/>
              <a:buChar char="─"/>
              <a:defRPr lang="en-US" sz="2000" kern="1200" dirty="0">
                <a:solidFill>
                  <a:srgbClr val="68B8D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75986" indent="-143996">
              <a:spcBef>
                <a:spcPts val="1000"/>
              </a:spcBef>
              <a:buFont typeface="Arial" panose="020B0604020202020204" pitchFamily="34" charset="0"/>
              <a:buChar char="/"/>
              <a:defRPr lang="en-US" sz="1600" i="1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75986" indent="-143996">
              <a:spcBef>
                <a:spcPts val="0"/>
              </a:spcBef>
              <a:buFont typeface="Arial" panose="020B0604020202020204" pitchFamily="34" charset="0"/>
              <a:buChar char="+"/>
              <a:defRPr lang="en-US" sz="12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99978" indent="-143996">
              <a:spcBef>
                <a:spcPts val="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6C0EDC2-27CD-4FA5-AE18-F42D904E8FD8}"/>
              </a:ext>
            </a:extLst>
          </p:cNvPr>
          <p:cNvGrpSpPr/>
          <p:nvPr userDrawn="1"/>
        </p:nvGrpSpPr>
        <p:grpSpPr>
          <a:xfrm>
            <a:off x="923926" y="466726"/>
            <a:ext cx="10344149" cy="809625"/>
            <a:chOff x="495801" y="466725"/>
            <a:chExt cx="11124699" cy="80962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E60C3BE-BE02-4611-A737-DC5EAA409C6B}"/>
                </a:ext>
              </a:extLst>
            </p:cNvPr>
            <p:cNvCxnSpPr/>
            <p:nvPr/>
          </p:nvCxnSpPr>
          <p:spPr>
            <a:xfrm>
              <a:off x="495801" y="1276350"/>
              <a:ext cx="11124699" cy="0"/>
            </a:xfrm>
            <a:prstGeom prst="line">
              <a:avLst/>
            </a:prstGeom>
            <a:ln>
              <a:solidFill>
                <a:srgbClr val="68B8D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3683B7E-D716-43A3-A443-622FC1A3378A}"/>
                </a:ext>
              </a:extLst>
            </p:cNvPr>
            <p:cNvCxnSpPr/>
            <p:nvPr/>
          </p:nvCxnSpPr>
          <p:spPr>
            <a:xfrm>
              <a:off x="495801" y="466725"/>
              <a:ext cx="11124699" cy="0"/>
            </a:xfrm>
            <a:prstGeom prst="line">
              <a:avLst/>
            </a:prstGeom>
            <a:ln>
              <a:solidFill>
                <a:srgbClr val="68B8D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76986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834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C2646502-FEB4-4314-84AC-6919B87DE2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335" y="337"/>
            <a:ext cx="5116667" cy="61552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DF773C-7923-4A4A-874F-57A09D6D0CB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108157"/>
            <a:ext cx="12192000" cy="7495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CA4FCF-5C51-4222-968F-FCAEE97DCCCE}"/>
              </a:ext>
            </a:extLst>
          </p:cNvPr>
          <p:cNvSpPr txBox="1"/>
          <p:nvPr userDrawn="1"/>
        </p:nvSpPr>
        <p:spPr>
          <a:xfrm>
            <a:off x="267703" y="6157947"/>
            <a:ext cx="2809875" cy="64633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377"/>
            <a:r>
              <a:rPr lang="en-US" sz="1200" dirty="0">
                <a:solidFill>
                  <a:srgbClr val="F3E400"/>
                </a:solidFill>
                <a:latin typeface="Michelin SemiBold" panose="02000000000000000000" pitchFamily="50" charset="0"/>
              </a:rPr>
              <a:t>Ambitions SCI</a:t>
            </a:r>
          </a:p>
          <a:p>
            <a:pPr defTabSz="914377"/>
            <a:r>
              <a:rPr lang="en-US" sz="1200" dirty="0">
                <a:solidFill>
                  <a:prstClr val="white"/>
                </a:solidFill>
                <a:latin typeface="Michelin Black" panose="02000000000000000000" pitchFamily="50" charset="0"/>
              </a:rPr>
              <a:t>Manufacturing </a:t>
            </a:r>
            <a:endParaRPr lang="en-US" sz="1200" dirty="0">
              <a:solidFill>
                <a:srgbClr val="F3E400"/>
              </a:solidFill>
              <a:latin typeface="Michelin SemiBold" panose="02000000000000000000" pitchFamily="50" charset="0"/>
            </a:endParaRPr>
          </a:p>
          <a:p>
            <a:pPr defTabSz="914377"/>
            <a:r>
              <a:rPr lang="en-US" sz="1200" dirty="0">
                <a:solidFill>
                  <a:srgbClr val="F3E400"/>
                </a:solidFill>
                <a:latin typeface="Michelin SemiBold" panose="02000000000000000000" pitchFamily="50" charset="0"/>
              </a:rPr>
              <a:t>2019 - 2025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0D6E38-3CB8-4BF8-AC82-899BB2DB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49" y="96277"/>
            <a:ext cx="10410817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F83B87-2856-4942-A3A6-F508F2751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446553"/>
            <a:ext cx="10410807" cy="446545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marL="143996" lvl="0" indent="-143996" algn="l" defTabSz="914377" rtl="0" eaLnBrk="1" latinLnBrk="0" hangingPunct="1">
              <a:lnSpc>
                <a:spcPts val="2200"/>
              </a:lnSpc>
              <a:spcBef>
                <a:spcPts val="1000"/>
              </a:spcBef>
              <a:buFont typeface="Arial Black" panose="020B0A04020102020204" pitchFamily="34" charset="0"/>
              <a:buChar char="\"/>
            </a:pPr>
            <a:r>
              <a:rPr lang="en-US" dirty="0"/>
              <a:t>Edit Master text styles</a:t>
            </a:r>
          </a:p>
          <a:p>
            <a:pPr marL="431989" lvl="1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─"/>
            </a:pPr>
            <a:r>
              <a:rPr lang="en-US" dirty="0"/>
              <a:t>Second level</a:t>
            </a:r>
          </a:p>
          <a:p>
            <a:pPr marL="575986" lvl="2" indent="-143996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/"/>
            </a:pPr>
            <a:r>
              <a:rPr lang="en-US" dirty="0"/>
              <a:t>Third level</a:t>
            </a:r>
          </a:p>
          <a:p>
            <a:pPr marL="575986" lvl="3" indent="-143996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+"/>
            </a:pPr>
            <a:r>
              <a:rPr lang="en-US" dirty="0"/>
              <a:t>Fourth level</a:t>
            </a:r>
          </a:p>
          <a:p>
            <a:pPr marL="899978" lvl="4" indent="-143996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4576027-AC9B-4CAA-B25C-DD2B839A2B7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299" y="6170777"/>
            <a:ext cx="2286000" cy="60807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F0BDEE9-2E0F-411E-8F47-580E3EA35331}"/>
              </a:ext>
            </a:extLst>
          </p:cNvPr>
          <p:cNvCxnSpPr>
            <a:cxnSpLocks/>
          </p:cNvCxnSpPr>
          <p:nvPr userDrawn="1"/>
        </p:nvCxnSpPr>
        <p:spPr>
          <a:xfrm>
            <a:off x="2539496" y="6183057"/>
            <a:ext cx="0" cy="5863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Group 3">
            <a:extLst>
              <a:ext uri="{FF2B5EF4-FFF2-40B4-BE49-F238E27FC236}">
                <a16:creationId xmlns:a16="http://schemas.microsoft.com/office/drawing/2014/main" id="{EC095EE4-52DF-4987-8093-96F3DEB440D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75490870"/>
              </p:ext>
            </p:extLst>
          </p:nvPr>
        </p:nvGraphicFramePr>
        <p:xfrm>
          <a:off x="2729834" y="6157051"/>
          <a:ext cx="2342148" cy="540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342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7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File </a:t>
                      </a:r>
                      <a:r>
                        <a:rPr kumimoji="0" lang="fr-FR" sz="7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reference</a:t>
                      </a:r>
                      <a:r>
                        <a:rPr kumimoji="0" lang="fr-FR" sz="7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: </a:t>
                      </a:r>
                      <a:r>
                        <a:rPr kumimoji="0" lang="fr-FR" sz="7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Manufacturing</a:t>
                      </a:r>
                      <a:r>
                        <a:rPr kumimoji="0" lang="fr-FR" sz="7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kumimoji="0" lang="fr-FR" sz="7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Days</a:t>
                      </a:r>
                      <a:r>
                        <a:rPr kumimoji="0" lang="fr-FR" sz="7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 2019</a:t>
                      </a:r>
                      <a:endParaRPr kumimoji="0" lang="fr-FR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7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Author</a:t>
                      </a:r>
                      <a:r>
                        <a:rPr kumimoji="0" lang="fr-FR" sz="7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/</a:t>
                      </a:r>
                      <a:r>
                        <a:rPr kumimoji="0" lang="fr-FR" sz="7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Dept</a:t>
                      </a:r>
                      <a:r>
                        <a:rPr kumimoji="0" lang="fr-FR" sz="7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: DOMF</a:t>
                      </a:r>
                      <a:endParaRPr kumimoji="0" lang="fr-FR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2525253733"/>
                  </a:ext>
                </a:extLst>
              </a:tr>
              <a:tr h="1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7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Creation/Date: July 2019</a:t>
                      </a:r>
                      <a:endParaRPr kumimoji="0" lang="fr-FR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894262989"/>
                  </a:ext>
                </a:extLst>
              </a:tr>
              <a:tr h="1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7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Classification: D3</a:t>
                      </a:r>
                      <a:endParaRPr kumimoji="0" lang="fr-FR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408949011"/>
                  </a:ext>
                </a:extLst>
              </a:tr>
              <a:tr h="1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7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Keeping</a:t>
                      </a:r>
                      <a:r>
                        <a:rPr kumimoji="0" lang="fr-FR" sz="7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: W+3</a:t>
                      </a:r>
                      <a:endParaRPr kumimoji="0" lang="fr-FR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41834675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6830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txStyles>
    <p:titleStyle>
      <a:lvl1pPr algn="l" defTabSz="914377" rtl="0" eaLnBrk="1" latinLnBrk="0" hangingPunct="1">
        <a:lnSpc>
          <a:spcPts val="2800"/>
        </a:lnSpc>
        <a:spcBef>
          <a:spcPct val="0"/>
        </a:spcBef>
        <a:buNone/>
        <a:defRPr lang="en-US" sz="3200" kern="1200" cap="all" spc="-220">
          <a:solidFill>
            <a:schemeClr val="tx1">
              <a:lumMod val="85000"/>
              <a:lumOff val="15000"/>
            </a:schemeClr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400" kern="1200" spc="-140" dirty="0">
          <a:solidFill>
            <a:schemeClr val="tx1">
              <a:lumMod val="85000"/>
              <a:lumOff val="15000"/>
            </a:schemeClr>
          </a:solidFill>
          <a:latin typeface="Arial Black" panose="020B0A04020102020204" pitchFamily="34" charset="0"/>
          <a:ea typeface="+mn-ea"/>
          <a:cs typeface="+mn-cs"/>
        </a:defRPr>
      </a:lvl1pPr>
      <a:lvl2pPr marL="546286" indent="-342891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>
          <a:solidFill>
            <a:srgbClr val="68B8D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74881" indent="-342891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i="1" kern="1200" baseline="0" dirty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17733" indent="-28574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200" kern="1200" dirty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41725" indent="-28574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200" kern="1200" dirty="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06%20-%20Presentation_Michelin.pptx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cap="none" dirty="0"/>
              <a:t>Comment fabrique t on un pneu ?</a:t>
            </a:r>
          </a:p>
        </p:txBody>
      </p:sp>
      <p:pic>
        <p:nvPicPr>
          <p:cNvPr id="3" name="fabricationmpg1">
            <a:hlinkClick r:id="" action="ppaction://media"/>
            <a:extLst>
              <a:ext uri="{FF2B5EF4-FFF2-40B4-BE49-F238E27FC236}">
                <a16:creationId xmlns:a16="http://schemas.microsoft.com/office/drawing/2014/main" id="{45ABE364-5FAE-42EB-A718-A82C73EF95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163" y="1392865"/>
            <a:ext cx="7038754" cy="5465135"/>
          </a:xfrm>
          <a:prstGeom prst="rect">
            <a:avLst/>
          </a:prstGeom>
        </p:spPr>
      </p:pic>
      <p:pic>
        <p:nvPicPr>
          <p:cNvPr id="9" name="Picture 5" descr="Résultat de recherche d'images pour &quot;logo michelin&quot;">
            <a:hlinkClick r:id="rId6" action="ppaction://hlinkpres?slideindex=1&amp;slidetitle="/>
            <a:extLst>
              <a:ext uri="{FF2B5EF4-FFF2-40B4-BE49-F238E27FC236}">
                <a16:creationId xmlns:a16="http://schemas.microsoft.com/office/drawing/2014/main" id="{70A6D3C1-2C0D-4B05-9821-ECBD6B8A0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155" y="1392865"/>
            <a:ext cx="3715152" cy="99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26B913C-E079-4B9A-BF9E-65C9B228E4D0}"/>
              </a:ext>
            </a:extLst>
          </p:cNvPr>
          <p:cNvSpPr txBox="1"/>
          <p:nvPr/>
        </p:nvSpPr>
        <p:spPr>
          <a:xfrm>
            <a:off x="10048350" y="654642"/>
            <a:ext cx="1215957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/>
              <a:t>Vidéo 1</a:t>
            </a:r>
          </a:p>
        </p:txBody>
      </p:sp>
    </p:spTree>
    <p:extLst>
      <p:ext uri="{BB962C8B-B14F-4D97-AF65-F5344CB8AC3E}">
        <p14:creationId xmlns:p14="http://schemas.microsoft.com/office/powerpoint/2010/main" val="282481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A52F9847DBD349B2B86453018A5ABF" ma:contentTypeVersion="8" ma:contentTypeDescription="Crée un document." ma:contentTypeScope="" ma:versionID="7c02025a5af447a55c2a1fffb23b6867">
  <xsd:schema xmlns:xsd="http://www.w3.org/2001/XMLSchema" xmlns:xs="http://www.w3.org/2001/XMLSchema" xmlns:p="http://schemas.microsoft.com/office/2006/metadata/properties" xmlns:ns2="3c87eb7c-8fbb-4135-8444-41d404d8e84d" targetNamespace="http://schemas.microsoft.com/office/2006/metadata/properties" ma:root="true" ma:fieldsID="2454efda1c9ac56cc57ab97204b988b1" ns2:_="">
    <xsd:import namespace="3c87eb7c-8fbb-4135-8444-41d404d8e8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87eb7c-8fbb-4135-8444-41d404d8e8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A93993D-A3B8-492A-8500-5DABDDE209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87eb7c-8fbb-4135-8444-41d404d8e8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02E2029-C6C3-4A35-84A3-222DDE765E4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14857D9-589F-43FD-A3FB-29DB96F503E5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3c87eb7c-8fbb-4135-8444-41d404d8e84d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9718</TotalTime>
  <Words>10</Words>
  <Application>Microsoft Office PowerPoint</Application>
  <PresentationFormat>Grand écran</PresentationFormat>
  <Paragraphs>3</Paragraphs>
  <Slides>1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7" baseType="lpstr">
      <vt:lpstr>Arial</vt:lpstr>
      <vt:lpstr>Arial Black</vt:lpstr>
      <vt:lpstr>Calibri</vt:lpstr>
      <vt:lpstr>Michelin Black</vt:lpstr>
      <vt:lpstr>Michelin SemiBold</vt:lpstr>
      <vt:lpstr>7_Office Theme</vt:lpstr>
      <vt:lpstr>Comment fabrique t on un pneu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florian lebayle</dc:creator>
  <cp:lastModifiedBy>jean desproges-gotteron</cp:lastModifiedBy>
  <cp:revision>591</cp:revision>
  <dcterms:created xsi:type="dcterms:W3CDTF">2018-06-22T07:39:59Z</dcterms:created>
  <dcterms:modified xsi:type="dcterms:W3CDTF">2019-12-10T12:55:16Z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0x010100C9A52F9847DBD349B2B86453018A5ABF</vt:lpwstr>
  </property>
</Properties>
</file>