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64" d="100"/>
          <a:sy n="64" d="100"/>
        </p:scale>
        <p:origin x="218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D0AB2-BD59-4149-B9A1-311061CC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FD06E0-D2CD-49E2-BE2B-0618E20DE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F5FB63-4BED-4448-BE3C-7C823ED9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5C6A1-F563-4701-850C-C81BDF30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34453-FA66-4A52-80A9-A8570DFC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88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BC42F6-68AE-4F7B-AB9D-C4BBBC6CA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5F216C-E915-4967-A362-7B0AF898C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57176C-D820-4FA4-9A49-95769BC6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CFC85D-962E-41E3-A2AC-C843CB2A2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7492AA-32C2-452B-9ED6-22E18612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346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A91E36-8971-4EB2-963D-0D701220F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81E998-676D-46DD-B567-26D31E1AD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28B56D-7FD9-46A5-872E-B53295AE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AF731-83FC-4B80-828A-F4586029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7BA9B-1425-47A7-B851-3F679279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71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FE311-B752-4B3F-A040-6D367EF0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1FD953-B7D2-486B-8072-8B1F26102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85177B-B3B4-4153-879F-7D651E89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E2EB5F-9DD4-4D78-9495-03495FCD4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6D3948-FBF7-4676-884D-7F34FDB6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816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EC661-D7ED-4B01-AF89-EC1A8001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52CD13-F2E2-4611-80AD-CC7E5A31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D56C53-DC9B-4B8B-BE8F-43145321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984953-C102-4838-BF18-DAA80875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5A97D4-3E3D-41E1-867D-4EE4261F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3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5DAA4C-AA6F-4D72-8132-D74B89C8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907B66-03DC-43CB-843A-E83750820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DFC8E2-34FE-4AD5-B218-5889AE381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25F7D2-7E6D-48F6-871F-9F03ECDE9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7C829F-7EF7-4E3D-8F28-9E4C83C06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C36419-6422-4E36-A683-924B8CA1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204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54F051-EA45-43D4-A674-A67386CD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45463D-FA9C-4728-8E2D-179E32800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385E8E-E70F-49E3-A119-291F5F607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FE5165-68C5-4529-9C6E-F59B27A64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A1848F8-4AC6-4B18-9EB1-F98DF8B182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C13205D-C01D-4E79-A5E0-D72C43D3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7AE063-043F-4C6D-818B-A199BF56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2D59BF-BED1-4382-BE47-6402A753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99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81F258-70D1-485E-AE6A-53508A06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937D10-7D8C-475F-B494-C6353983D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5FC866-BACD-47B3-9F7E-BB689C17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E9D97F7-42DD-4D86-B81D-BCBB98AD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23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8A12B1-1128-4E5D-B77D-7FF6864B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1E4B07-DE8A-4631-BC18-8EFD6620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2DA561-2316-443B-821C-E07E1F56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42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4466E8-D07D-4C96-A3DC-BC585CDE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5A0BB-C531-4FB7-A5F6-D5F82FB9E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8BA80F-7094-43A5-908A-5C3582903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DB1331-0036-425D-B2D9-6E545CDE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E45894-C63D-4819-9990-1F1245F40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9E7CF-0B8B-4008-B6F8-DBA1535B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200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375C25-A233-45BF-9740-BA1773C5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8278A7-5B62-4C7F-9A5B-BFDED70BD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1047DB-607B-4F97-BC4C-FA68DE550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BBBECE-8077-4350-89D0-0A8D8D11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AA4D4E4-8930-4E03-B87C-5BE6AB90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AD9DE7-6878-4828-919D-4C463AF1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07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DDDEF6-37EA-4A58-806A-0276B3BF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AF3B44-4260-4EC8-81E0-6DA1EBCBC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7ED779-0CF3-4CB4-95F9-31DDFD5BA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011A6-A8CA-4106-B975-7254EDB13226}" type="datetimeFigureOut">
              <a:rPr lang="fr-FR" smtClean="0"/>
              <a:t>18/02/2021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B73912-DD88-4C28-A3BE-CDD3C01C6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769FB8-EABD-4223-BED4-7CD446DA3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73DD8-ABE3-43B7-B691-1AEB33C6EA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0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C7D1718-2F38-4A2C-B3D2-F04CCE51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0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A20B6-7885-4800-8874-A59C5DEB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2AA9058-AF51-48A2-8EDF-728735E40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38" cy="6858000"/>
          </a:xfrm>
        </p:spPr>
      </p:pic>
    </p:spTree>
    <p:extLst>
      <p:ext uri="{BB962C8B-B14F-4D97-AF65-F5344CB8AC3E}">
        <p14:creationId xmlns:p14="http://schemas.microsoft.com/office/powerpoint/2010/main" val="290406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7FE4E-B62B-4EE2-85A9-970DBFBA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D9F594-3CAD-4F53-872C-8A27439A4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9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59671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FE713-AB3D-402E-919B-FBF0FACD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3EAAAF-DEB4-4C28-BEE1-522756F4A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9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14433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11BEA2-6353-4D53-A16E-B8870FAF3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9"/>
          <a:stretch/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59964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BAF517-B96D-4AF4-B061-DA68D4F9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C48FD6-CD24-4BE0-91DF-71313EA5B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9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5539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A4E99-82D9-4F09-9E6D-B038B332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E5F00F-1D63-4B46-90F7-838DF2758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2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6937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3AC1A-9D81-41E7-B814-F8040A5C0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A44336-76B7-4DA6-975A-47C6961E9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2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925181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Grand écran</PresentationFormat>
  <Paragraphs>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Num10 SPACE</dc:creator>
  <cp:lastModifiedBy>Num10 SPACE</cp:lastModifiedBy>
  <cp:revision>1</cp:revision>
  <dcterms:created xsi:type="dcterms:W3CDTF">2021-02-18T09:32:19Z</dcterms:created>
  <dcterms:modified xsi:type="dcterms:W3CDTF">2021-02-18T09:39:15Z</dcterms:modified>
</cp:coreProperties>
</file>