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364" r:id="rId5"/>
    <p:sldId id="2365" r:id="rId6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0A0E5"/>
    <a:srgbClr val="70AD47"/>
    <a:srgbClr val="4BACC6"/>
    <a:srgbClr val="FFFFFF"/>
    <a:srgbClr val="47ABE9"/>
    <a:srgbClr val="5B9BD5"/>
    <a:srgbClr val="17375E"/>
    <a:srgbClr val="144D9E"/>
    <a:srgbClr val="144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D92DA-98C0-49DE-8CD2-E7DABA3BAF3E}" v="20" dt="2023-01-20T10:55:21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1500" y="9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çois LAGAUDE" userId="71d33075-14d3-4ddf-8a0f-0286fe4e211e" providerId="ADAL" clId="{73BD92DA-98C0-49DE-8CD2-E7DABA3BAF3E}"/>
    <pc:docChg chg="undo custSel addSld delSld modSld">
      <pc:chgData name="François LAGAUDE" userId="71d33075-14d3-4ddf-8a0f-0286fe4e211e" providerId="ADAL" clId="{73BD92DA-98C0-49DE-8CD2-E7DABA3BAF3E}" dt="2023-01-20T11:03:29.332" v="195" actId="1076"/>
      <pc:docMkLst>
        <pc:docMk/>
      </pc:docMkLst>
      <pc:sldChg chg="addSp delSp modSp del mod">
        <pc:chgData name="François LAGAUDE" userId="71d33075-14d3-4ddf-8a0f-0286fe4e211e" providerId="ADAL" clId="{73BD92DA-98C0-49DE-8CD2-E7DABA3BAF3E}" dt="2023-01-20T10:49:14.081" v="83" actId="47"/>
        <pc:sldMkLst>
          <pc:docMk/>
          <pc:sldMk cId="1529370892" sldId="2363"/>
        </pc:sldMkLst>
        <pc:spChg chg="mod">
          <ac:chgData name="François LAGAUDE" userId="71d33075-14d3-4ddf-8a0f-0286fe4e211e" providerId="ADAL" clId="{73BD92DA-98C0-49DE-8CD2-E7DABA3BAF3E}" dt="2023-01-20T10:48:37.115" v="78" actId="20577"/>
          <ac:spMkLst>
            <pc:docMk/>
            <pc:sldMk cId="1529370892" sldId="2363"/>
            <ac:spMk id="7" creationId="{EBC8480D-45CF-49E0-B22C-88CC9E0E35F5}"/>
          </ac:spMkLst>
        </pc:spChg>
        <pc:picChg chg="add mod">
          <ac:chgData name="François LAGAUDE" userId="71d33075-14d3-4ddf-8a0f-0286fe4e211e" providerId="ADAL" clId="{73BD92DA-98C0-49DE-8CD2-E7DABA3BAF3E}" dt="2023-01-20T10:48:59.275" v="80" actId="1076"/>
          <ac:picMkLst>
            <pc:docMk/>
            <pc:sldMk cId="1529370892" sldId="2363"/>
            <ac:picMk id="2" creationId="{FBC6BBFB-30F1-9273-40CA-7EE43AA35DB8}"/>
          </ac:picMkLst>
        </pc:picChg>
        <pc:picChg chg="del">
          <ac:chgData name="François LAGAUDE" userId="71d33075-14d3-4ddf-8a0f-0286fe4e211e" providerId="ADAL" clId="{73BD92DA-98C0-49DE-8CD2-E7DABA3BAF3E}" dt="2023-01-20T09:39:19.619" v="21" actId="478"/>
          <ac:picMkLst>
            <pc:docMk/>
            <pc:sldMk cId="1529370892" sldId="2363"/>
            <ac:picMk id="6" creationId="{54550BB2-C43C-45EF-A383-5B2FED3C7C6E}"/>
          </ac:picMkLst>
        </pc:picChg>
      </pc:sldChg>
      <pc:sldChg chg="addSp delSp modSp mod">
        <pc:chgData name="François LAGAUDE" userId="71d33075-14d3-4ddf-8a0f-0286fe4e211e" providerId="ADAL" clId="{73BD92DA-98C0-49DE-8CD2-E7DABA3BAF3E}" dt="2023-01-20T11:03:29.332" v="195" actId="1076"/>
        <pc:sldMkLst>
          <pc:docMk/>
          <pc:sldMk cId="1345451672" sldId="2364"/>
        </pc:sldMkLst>
        <pc:spChg chg="mod">
          <ac:chgData name="François LAGAUDE" userId="71d33075-14d3-4ddf-8a0f-0286fe4e211e" providerId="ADAL" clId="{73BD92DA-98C0-49DE-8CD2-E7DABA3BAF3E}" dt="2023-01-20T11:03:16.264" v="194" actId="20577"/>
          <ac:spMkLst>
            <pc:docMk/>
            <pc:sldMk cId="1345451672" sldId="2364"/>
            <ac:spMk id="14" creationId="{D7542518-3A35-4D94-AB41-FF0781579D3C}"/>
          </ac:spMkLst>
        </pc:spChg>
        <pc:spChg chg="del">
          <ac:chgData name="François LAGAUDE" userId="71d33075-14d3-4ddf-8a0f-0286fe4e211e" providerId="ADAL" clId="{73BD92DA-98C0-49DE-8CD2-E7DABA3BAF3E}" dt="2023-01-20T10:51:03.309" v="84" actId="478"/>
          <ac:spMkLst>
            <pc:docMk/>
            <pc:sldMk cId="1345451672" sldId="2364"/>
            <ac:spMk id="19" creationId="{A518FAD2-EB34-43F3-B4F4-4FC2A9ECA438}"/>
          </ac:spMkLst>
        </pc:spChg>
        <pc:graphicFrameChg chg="mod modGraphic">
          <ac:chgData name="François LAGAUDE" userId="71d33075-14d3-4ddf-8a0f-0286fe4e211e" providerId="ADAL" clId="{73BD92DA-98C0-49DE-8CD2-E7DABA3BAF3E}" dt="2023-01-20T11:03:29.332" v="195" actId="1076"/>
          <ac:graphicFrameMkLst>
            <pc:docMk/>
            <pc:sldMk cId="1345451672" sldId="2364"/>
            <ac:graphicFrameMk id="4" creationId="{737C0F47-5F98-438D-A4FC-9438D385B02E}"/>
          </ac:graphicFrameMkLst>
        </pc:graphicFrameChg>
        <pc:picChg chg="add mod">
          <ac:chgData name="François LAGAUDE" userId="71d33075-14d3-4ddf-8a0f-0286fe4e211e" providerId="ADAL" clId="{73BD92DA-98C0-49DE-8CD2-E7DABA3BAF3E}" dt="2023-01-20T10:49:04.093" v="81"/>
          <ac:picMkLst>
            <pc:docMk/>
            <pc:sldMk cId="1345451672" sldId="2364"/>
            <ac:picMk id="2" creationId="{F6CE55E7-85CD-E2FB-0709-C56B7996A7ED}"/>
          </ac:picMkLst>
        </pc:picChg>
        <pc:picChg chg="del">
          <ac:chgData name="François LAGAUDE" userId="71d33075-14d3-4ddf-8a0f-0286fe4e211e" providerId="ADAL" clId="{73BD92DA-98C0-49DE-8CD2-E7DABA3BAF3E}" dt="2023-01-20T09:39:25.092" v="22" actId="478"/>
          <ac:picMkLst>
            <pc:docMk/>
            <pc:sldMk cId="1345451672" sldId="2364"/>
            <ac:picMk id="6" creationId="{54550BB2-C43C-45EF-A383-5B2FED3C7C6E}"/>
          </ac:picMkLst>
        </pc:picChg>
        <pc:picChg chg="del">
          <ac:chgData name="François LAGAUDE" userId="71d33075-14d3-4ddf-8a0f-0286fe4e211e" providerId="ADAL" clId="{73BD92DA-98C0-49DE-8CD2-E7DABA3BAF3E}" dt="2023-01-20T10:51:04.518" v="85" actId="478"/>
          <ac:picMkLst>
            <pc:docMk/>
            <pc:sldMk cId="1345451672" sldId="2364"/>
            <ac:picMk id="20" creationId="{97BE7B5D-BEE8-4AE8-A573-59976A426F16}"/>
          </ac:picMkLst>
        </pc:picChg>
        <pc:picChg chg="add mod">
          <ac:chgData name="François LAGAUDE" userId="71d33075-14d3-4ddf-8a0f-0286fe4e211e" providerId="ADAL" clId="{73BD92DA-98C0-49DE-8CD2-E7DABA3BAF3E}" dt="2023-01-20T10:51:21.196" v="90" actId="1036"/>
          <ac:picMkLst>
            <pc:docMk/>
            <pc:sldMk cId="1345451672" sldId="2364"/>
            <ac:picMk id="2050" creationId="{6EF58838-406D-723B-2B3E-96B10F79D806}"/>
          </ac:picMkLst>
        </pc:picChg>
      </pc:sldChg>
      <pc:sldChg chg="addSp delSp modSp add mod">
        <pc:chgData name="François LAGAUDE" userId="71d33075-14d3-4ddf-8a0f-0286fe4e211e" providerId="ADAL" clId="{73BD92DA-98C0-49DE-8CD2-E7DABA3BAF3E}" dt="2023-01-20T10:49:06.318" v="82"/>
        <pc:sldMkLst>
          <pc:docMk/>
          <pc:sldMk cId="1768134229" sldId="2365"/>
        </pc:sldMkLst>
        <pc:spChg chg="add del">
          <ac:chgData name="François LAGAUDE" userId="71d33075-14d3-4ddf-8a0f-0286fe4e211e" providerId="ADAL" clId="{73BD92DA-98C0-49DE-8CD2-E7DABA3BAF3E}" dt="2023-01-20T09:37:37.211" v="4" actId="478"/>
          <ac:spMkLst>
            <pc:docMk/>
            <pc:sldMk cId="1768134229" sldId="2365"/>
            <ac:spMk id="3" creationId="{DA3C374F-D492-4220-A503-5B7725850638}"/>
          </ac:spMkLst>
        </pc:spChg>
        <pc:spChg chg="add del mod">
          <ac:chgData name="François LAGAUDE" userId="71d33075-14d3-4ddf-8a0f-0286fe4e211e" providerId="ADAL" clId="{73BD92DA-98C0-49DE-8CD2-E7DABA3BAF3E}" dt="2023-01-20T09:38:48.920" v="20"/>
          <ac:spMkLst>
            <pc:docMk/>
            <pc:sldMk cId="1768134229" sldId="2365"/>
            <ac:spMk id="9" creationId="{77EAFE82-6DE8-4D96-E850-0D093AF8945E}"/>
          </ac:spMkLst>
        </pc:spChg>
        <pc:spChg chg="del">
          <ac:chgData name="François LAGAUDE" userId="71d33075-14d3-4ddf-8a0f-0286fe4e211e" providerId="ADAL" clId="{73BD92DA-98C0-49DE-8CD2-E7DABA3BAF3E}" dt="2023-01-20T09:37:40.635" v="5" actId="478"/>
          <ac:spMkLst>
            <pc:docMk/>
            <pc:sldMk cId="1768134229" sldId="2365"/>
            <ac:spMk id="14" creationId="{D7542518-3A35-4D94-AB41-FF0781579D3C}"/>
          </ac:spMkLst>
        </pc:spChg>
        <pc:spChg chg="del mod">
          <ac:chgData name="François LAGAUDE" userId="71d33075-14d3-4ddf-8a0f-0286fe4e211e" providerId="ADAL" clId="{73BD92DA-98C0-49DE-8CD2-E7DABA3BAF3E}" dt="2023-01-20T09:37:59.526" v="9" actId="478"/>
          <ac:spMkLst>
            <pc:docMk/>
            <pc:sldMk cId="1768134229" sldId="2365"/>
            <ac:spMk id="19" creationId="{A518FAD2-EB34-43F3-B4F4-4FC2A9ECA438}"/>
          </ac:spMkLst>
        </pc:spChg>
        <pc:spChg chg="del">
          <ac:chgData name="François LAGAUDE" userId="71d33075-14d3-4ddf-8a0f-0286fe4e211e" providerId="ADAL" clId="{73BD92DA-98C0-49DE-8CD2-E7DABA3BAF3E}" dt="2023-01-20T09:37:52.694" v="7" actId="478"/>
          <ac:spMkLst>
            <pc:docMk/>
            <pc:sldMk cId="1768134229" sldId="2365"/>
            <ac:spMk id="26" creationId="{C3B0BB2D-D75C-48B6-AC46-6729843ABC1A}"/>
          </ac:spMkLst>
        </pc:spChg>
        <pc:graphicFrameChg chg="add del mod modGraphic">
          <ac:chgData name="François LAGAUDE" userId="71d33075-14d3-4ddf-8a0f-0286fe4e211e" providerId="ADAL" clId="{73BD92DA-98C0-49DE-8CD2-E7DABA3BAF3E}" dt="2023-01-20T09:38:48.920" v="20"/>
          <ac:graphicFrameMkLst>
            <pc:docMk/>
            <pc:sldMk cId="1768134229" sldId="2365"/>
            <ac:graphicFrameMk id="2" creationId="{44051108-4414-D4E4-7D2E-C5A67EB0F5DC}"/>
          </ac:graphicFrameMkLst>
        </pc:graphicFrameChg>
        <pc:graphicFrameChg chg="del">
          <ac:chgData name="François LAGAUDE" userId="71d33075-14d3-4ddf-8a0f-0286fe4e211e" providerId="ADAL" clId="{73BD92DA-98C0-49DE-8CD2-E7DABA3BAF3E}" dt="2023-01-20T09:37:47.252" v="6" actId="478"/>
          <ac:graphicFrameMkLst>
            <pc:docMk/>
            <pc:sldMk cId="1768134229" sldId="2365"/>
            <ac:graphicFrameMk id="4" creationId="{737C0F47-5F98-438D-A4FC-9438D385B02E}"/>
          </ac:graphicFrameMkLst>
        </pc:graphicFrameChg>
        <pc:graphicFrameChg chg="add del mod">
          <ac:chgData name="François LAGAUDE" userId="71d33075-14d3-4ddf-8a0f-0286fe4e211e" providerId="ADAL" clId="{73BD92DA-98C0-49DE-8CD2-E7DABA3BAF3E}" dt="2023-01-20T09:45:08.891" v="46"/>
          <ac:graphicFrameMkLst>
            <pc:docMk/>
            <pc:sldMk cId="1768134229" sldId="2365"/>
            <ac:graphicFrameMk id="8" creationId="{89FD6988-5668-1FAA-00B2-A9B60F3F7EBA}"/>
          </ac:graphicFrameMkLst>
        </pc:graphicFrameChg>
        <pc:picChg chg="add del mod modCrop">
          <ac:chgData name="François LAGAUDE" userId="71d33075-14d3-4ddf-8a0f-0286fe4e211e" providerId="ADAL" clId="{73BD92DA-98C0-49DE-8CD2-E7DABA3BAF3E}" dt="2023-01-20T09:43:24.479" v="42" actId="478"/>
          <ac:picMkLst>
            <pc:docMk/>
            <pc:sldMk cId="1768134229" sldId="2365"/>
            <ac:picMk id="4" creationId="{B9F76922-AA10-E24A-3AD5-47EBE0D4DE6E}"/>
          </ac:picMkLst>
        </pc:picChg>
        <pc:picChg chg="del">
          <ac:chgData name="François LAGAUDE" userId="71d33075-14d3-4ddf-8a0f-0286fe4e211e" providerId="ADAL" clId="{73BD92DA-98C0-49DE-8CD2-E7DABA3BAF3E}" dt="2023-01-20T09:39:29.577" v="23" actId="478"/>
          <ac:picMkLst>
            <pc:docMk/>
            <pc:sldMk cId="1768134229" sldId="2365"/>
            <ac:picMk id="6" creationId="{54550BB2-C43C-45EF-A383-5B2FED3C7C6E}"/>
          </ac:picMkLst>
        </pc:picChg>
        <pc:picChg chg="add del mod">
          <ac:chgData name="François LAGAUDE" userId="71d33075-14d3-4ddf-8a0f-0286fe4e211e" providerId="ADAL" clId="{73BD92DA-98C0-49DE-8CD2-E7DABA3BAF3E}" dt="2023-01-20T09:38:48.920" v="20"/>
          <ac:picMkLst>
            <pc:docMk/>
            <pc:sldMk cId="1768134229" sldId="2365"/>
            <ac:picMk id="8" creationId="{E15A0345-EA82-74A9-C3DC-3AD876FBBD25}"/>
          </ac:picMkLst>
        </pc:picChg>
        <pc:picChg chg="add mod modCrop">
          <ac:chgData name="François LAGAUDE" userId="71d33075-14d3-4ddf-8a0f-0286fe4e211e" providerId="ADAL" clId="{73BD92DA-98C0-49DE-8CD2-E7DABA3BAF3E}" dt="2023-01-20T10:47:57.666" v="58" actId="1076"/>
          <ac:picMkLst>
            <pc:docMk/>
            <pc:sldMk cId="1768134229" sldId="2365"/>
            <ac:picMk id="10" creationId="{60EFBE18-4BB3-79D7-A77F-F13A8DA64BDF}"/>
          </ac:picMkLst>
        </pc:picChg>
        <pc:picChg chg="add del mod">
          <ac:chgData name="François LAGAUDE" userId="71d33075-14d3-4ddf-8a0f-0286fe4e211e" providerId="ADAL" clId="{73BD92DA-98C0-49DE-8CD2-E7DABA3BAF3E}" dt="2023-01-20T09:38:48.920" v="20"/>
          <ac:picMkLst>
            <pc:docMk/>
            <pc:sldMk cId="1768134229" sldId="2365"/>
            <ac:picMk id="10" creationId="{FBC6BBFB-30F1-9273-40CA-7EE43AA35DB8}"/>
          </ac:picMkLst>
        </pc:picChg>
        <pc:picChg chg="add mod">
          <ac:chgData name="François LAGAUDE" userId="71d33075-14d3-4ddf-8a0f-0286fe4e211e" providerId="ADAL" clId="{73BD92DA-98C0-49DE-8CD2-E7DABA3BAF3E}" dt="2023-01-20T10:49:06.318" v="82"/>
          <ac:picMkLst>
            <pc:docMk/>
            <pc:sldMk cId="1768134229" sldId="2365"/>
            <ac:picMk id="11" creationId="{F7EA9D08-C84E-1C7C-22A8-76DC85659925}"/>
          </ac:picMkLst>
        </pc:picChg>
        <pc:picChg chg="del">
          <ac:chgData name="François LAGAUDE" userId="71d33075-14d3-4ddf-8a0f-0286fe4e211e" providerId="ADAL" clId="{73BD92DA-98C0-49DE-8CD2-E7DABA3BAF3E}" dt="2023-01-20T09:38:02.132" v="10" actId="478"/>
          <ac:picMkLst>
            <pc:docMk/>
            <pc:sldMk cId="1768134229" sldId="2365"/>
            <ac:picMk id="20" creationId="{97BE7B5D-BEE8-4AE8-A573-59976A426F16}"/>
          </ac:picMkLst>
        </pc:picChg>
      </pc:sldChg>
      <pc:sldChg chg="new del">
        <pc:chgData name="François LAGAUDE" userId="71d33075-14d3-4ddf-8a0f-0286fe4e211e" providerId="ADAL" clId="{73BD92DA-98C0-49DE-8CD2-E7DABA3BAF3E}" dt="2023-01-20T08:48:31.118" v="1" actId="2696"/>
        <pc:sldMkLst>
          <pc:docMk/>
          <pc:sldMk cId="3861856772" sldId="2365"/>
        </pc:sldMkLst>
      </pc:sldChg>
      <pc:sldChg chg="add del">
        <pc:chgData name="François LAGAUDE" userId="71d33075-14d3-4ddf-8a0f-0286fe4e211e" providerId="ADAL" clId="{73BD92DA-98C0-49DE-8CD2-E7DABA3BAF3E}" dt="2023-01-20T09:38:05.940" v="12"/>
        <pc:sldMkLst>
          <pc:docMk/>
          <pc:sldMk cId="1981721615" sldId="23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CDC66-241D-4A8F-BBFC-F5AFBB96B020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BA3DA-5C7C-4899-B447-D89F98405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99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67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2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D995B-5316-44B6-899A-9C83C75FD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080" y="1237717"/>
            <a:ext cx="8016479" cy="2632992"/>
          </a:xfrm>
        </p:spPr>
        <p:txBody>
          <a:bodyPr anchor="b"/>
          <a:lstStyle>
            <a:lvl1pPr algn="ctr">
              <a:defRPr sz="52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660AC4-2F8C-439E-9D83-EE7D49907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080" y="3972247"/>
            <a:ext cx="8016479" cy="1825938"/>
          </a:xfrm>
        </p:spPr>
        <p:txBody>
          <a:bodyPr/>
          <a:lstStyle>
            <a:lvl1pPr marL="0" indent="0" algn="ctr">
              <a:buNone/>
              <a:defRPr sz="2104"/>
            </a:lvl1pPr>
            <a:lvl2pPr marL="400816" indent="0" algn="ctr">
              <a:buNone/>
              <a:defRPr sz="1753"/>
            </a:lvl2pPr>
            <a:lvl3pPr marL="801632" indent="0" algn="ctr">
              <a:buNone/>
              <a:defRPr sz="1578"/>
            </a:lvl3pPr>
            <a:lvl4pPr marL="1202447" indent="0" algn="ctr">
              <a:buNone/>
              <a:defRPr sz="1403"/>
            </a:lvl4pPr>
            <a:lvl5pPr marL="1603263" indent="0" algn="ctr">
              <a:buNone/>
              <a:defRPr sz="1403"/>
            </a:lvl5pPr>
            <a:lvl6pPr marL="2004079" indent="0" algn="ctr">
              <a:buNone/>
              <a:defRPr sz="1403"/>
            </a:lvl6pPr>
            <a:lvl7pPr marL="2404895" indent="0" algn="ctr">
              <a:buNone/>
              <a:defRPr sz="1403"/>
            </a:lvl7pPr>
            <a:lvl8pPr marL="2805711" indent="0" algn="ctr">
              <a:buNone/>
              <a:defRPr sz="1403"/>
            </a:lvl8pPr>
            <a:lvl9pPr marL="3206526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6C0F2B-1F10-4FD4-9EA3-0AC860FE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A3D1A7-2C17-4B9E-9D42-807EBAE6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B2408-E0B7-43A1-A1F0-5B5A170A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4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311BD-B35F-4B1A-96E5-67AA65CE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264A1C-7ED3-454B-9BBE-191D814C4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DF1DB8-D667-4658-AE56-CCAB7763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CD4FE-E17D-45EE-9309-8DA87FE6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E779F-C730-4C63-87AC-EC19BC43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56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EC800B-1607-4523-B707-9E5940DBB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49057" y="402653"/>
            <a:ext cx="2304738" cy="640916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30EA78-3CD0-49EE-8644-B0C2117D2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4844" y="402653"/>
            <a:ext cx="6780605" cy="640916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49AC9-0C55-4310-A8D6-55D5C7E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076109-673D-4362-87D7-7678B7DD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03754-2A88-4D66-9742-9F096BD9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55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094BE-7B0F-44B2-9359-42C40D36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CD6AE-8925-4A40-A937-12BDC0CD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8ABE7-7789-4171-8764-09D1B8B9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B59CB-ECC6-41A7-AB44-D1598912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65E29-6EA4-4BC9-8C40-6863A093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4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E39FB-C869-4F68-9134-AA6B9D43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78" y="1885463"/>
            <a:ext cx="9218950" cy="3145935"/>
          </a:xfrm>
        </p:spPr>
        <p:txBody>
          <a:bodyPr anchor="b"/>
          <a:lstStyle>
            <a:lvl1pPr>
              <a:defRPr sz="52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1F6DA8-7FEE-41F5-9EF5-B93BE2A3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278" y="5061159"/>
            <a:ext cx="9218950" cy="1654373"/>
          </a:xfrm>
        </p:spPr>
        <p:txBody>
          <a:bodyPr/>
          <a:lstStyle>
            <a:lvl1pPr marL="0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1pPr>
            <a:lvl2pPr marL="400816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2pPr>
            <a:lvl3pPr marL="801632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4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26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07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489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571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652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70453D-D864-4371-8645-74D3DBC3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FE737C-445B-40D1-9DEE-BE27625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EA544-67AF-44DA-B0C8-CAA7705F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73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A3CD0-DA11-456B-82A5-C277363A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66CA1-A58C-462A-8960-4EC5CF178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844" y="2013259"/>
            <a:ext cx="4542671" cy="47985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AC8CE8-D578-49CD-BAA5-53AA8711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1123" y="2013259"/>
            <a:ext cx="4542671" cy="47985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D9C11-77AA-4918-9CA9-F14E974A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49A281-37E9-43D4-9A4E-000CCC34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769AF1-675B-4ACA-A402-415F3E83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58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BAF56-3EC2-46EF-B721-E274C47D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36" y="402652"/>
            <a:ext cx="9218950" cy="146180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9E93DC-A8F8-42B3-9450-3E20DCAC7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237" y="1853949"/>
            <a:ext cx="4521794" cy="908592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816" indent="0">
              <a:buNone/>
              <a:defRPr sz="1753" b="1"/>
            </a:lvl2pPr>
            <a:lvl3pPr marL="801632" indent="0">
              <a:buNone/>
              <a:defRPr sz="1578" b="1"/>
            </a:lvl3pPr>
            <a:lvl4pPr marL="1202447" indent="0">
              <a:buNone/>
              <a:defRPr sz="1403" b="1"/>
            </a:lvl4pPr>
            <a:lvl5pPr marL="1603263" indent="0">
              <a:buNone/>
              <a:defRPr sz="1403" b="1"/>
            </a:lvl5pPr>
            <a:lvl6pPr marL="2004079" indent="0">
              <a:buNone/>
              <a:defRPr sz="1403" b="1"/>
            </a:lvl6pPr>
            <a:lvl7pPr marL="2404895" indent="0">
              <a:buNone/>
              <a:defRPr sz="1403" b="1"/>
            </a:lvl7pPr>
            <a:lvl8pPr marL="2805711" indent="0">
              <a:buNone/>
              <a:defRPr sz="1403" b="1"/>
            </a:lvl8pPr>
            <a:lvl9pPr marL="3206526" indent="0">
              <a:buNone/>
              <a:defRPr sz="14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3FCA70-A606-4306-B625-C67E57A1F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237" y="2762541"/>
            <a:ext cx="4521794" cy="40632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B120A3-B31D-484E-9FA9-818E08A14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1124" y="1853949"/>
            <a:ext cx="4544063" cy="908592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816" indent="0">
              <a:buNone/>
              <a:defRPr sz="1753" b="1"/>
            </a:lvl2pPr>
            <a:lvl3pPr marL="801632" indent="0">
              <a:buNone/>
              <a:defRPr sz="1578" b="1"/>
            </a:lvl3pPr>
            <a:lvl4pPr marL="1202447" indent="0">
              <a:buNone/>
              <a:defRPr sz="1403" b="1"/>
            </a:lvl4pPr>
            <a:lvl5pPr marL="1603263" indent="0">
              <a:buNone/>
              <a:defRPr sz="1403" b="1"/>
            </a:lvl5pPr>
            <a:lvl6pPr marL="2004079" indent="0">
              <a:buNone/>
              <a:defRPr sz="1403" b="1"/>
            </a:lvl6pPr>
            <a:lvl7pPr marL="2404895" indent="0">
              <a:buNone/>
              <a:defRPr sz="1403" b="1"/>
            </a:lvl7pPr>
            <a:lvl8pPr marL="2805711" indent="0">
              <a:buNone/>
              <a:defRPr sz="1403" b="1"/>
            </a:lvl8pPr>
            <a:lvl9pPr marL="3206526" indent="0">
              <a:buNone/>
              <a:defRPr sz="14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6FEBC5-873F-4C25-8E72-644730284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1124" y="2762541"/>
            <a:ext cx="4544063" cy="40632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D0488D-9274-4DC5-B4F6-25230F1F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A82B3E-5962-4AB4-B821-3B462DEB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0058AE-B726-41FC-B5E0-7FC6B915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12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D7A08-B5C8-47FE-9139-3E8EE918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210D3D-8C15-424E-BD47-BBFD88FC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2114D1-D1A0-477B-89DE-AED3CFE5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15C0CB-BC19-4F8B-BDFC-62C9E030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65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239376-25A4-4F67-AAEB-846CEBF0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DDC372-C685-4FAD-8851-B09E9060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EA84F1-D308-468F-AAF9-ACA61F5D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99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DC4BA-8672-4BE0-8F35-AA2607B4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B3FA06-A0BF-42E0-8876-302D2629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063" y="1088911"/>
            <a:ext cx="5411123" cy="5374526"/>
          </a:xfrm>
        </p:spPr>
        <p:txBody>
          <a:bodyPr/>
          <a:lstStyle>
            <a:lvl1pPr>
              <a:defRPr sz="2805"/>
            </a:lvl1pPr>
            <a:lvl2pPr>
              <a:defRPr sz="2455"/>
            </a:lvl2pPr>
            <a:lvl3pPr>
              <a:defRPr sz="2104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97C678-8B67-43E7-AF7F-F19C73562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236" y="2268856"/>
            <a:ext cx="3447364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0816" indent="0">
              <a:buNone/>
              <a:defRPr sz="1227"/>
            </a:lvl2pPr>
            <a:lvl3pPr marL="801632" indent="0">
              <a:buNone/>
              <a:defRPr sz="1052"/>
            </a:lvl3pPr>
            <a:lvl4pPr marL="1202447" indent="0">
              <a:buNone/>
              <a:defRPr sz="877"/>
            </a:lvl4pPr>
            <a:lvl5pPr marL="1603263" indent="0">
              <a:buNone/>
              <a:defRPr sz="877"/>
            </a:lvl5pPr>
            <a:lvl6pPr marL="2004079" indent="0">
              <a:buNone/>
              <a:defRPr sz="877"/>
            </a:lvl6pPr>
            <a:lvl7pPr marL="2404895" indent="0">
              <a:buNone/>
              <a:defRPr sz="877"/>
            </a:lvl7pPr>
            <a:lvl8pPr marL="2805711" indent="0">
              <a:buNone/>
              <a:defRPr sz="877"/>
            </a:lvl8pPr>
            <a:lvl9pPr marL="3206526" indent="0">
              <a:buNone/>
              <a:defRPr sz="87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8FDD48-C25F-414B-AF1D-0F33C3AB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B1751E-5CA1-4E2F-808A-163DFD82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F6308B-D749-4526-B832-ACBEC216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83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42701-EF8B-4F99-86FC-24C5CF2E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41853A-ABCE-4CC8-AF2C-D5F99661A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4063" y="1088911"/>
            <a:ext cx="5411123" cy="5374526"/>
          </a:xfrm>
        </p:spPr>
        <p:txBody>
          <a:bodyPr/>
          <a:lstStyle>
            <a:lvl1pPr marL="0" indent="0">
              <a:buNone/>
              <a:defRPr sz="2805"/>
            </a:lvl1pPr>
            <a:lvl2pPr marL="400816" indent="0">
              <a:buNone/>
              <a:defRPr sz="2455"/>
            </a:lvl2pPr>
            <a:lvl3pPr marL="801632" indent="0">
              <a:buNone/>
              <a:defRPr sz="2104"/>
            </a:lvl3pPr>
            <a:lvl4pPr marL="1202447" indent="0">
              <a:buNone/>
              <a:defRPr sz="1753"/>
            </a:lvl4pPr>
            <a:lvl5pPr marL="1603263" indent="0">
              <a:buNone/>
              <a:defRPr sz="1753"/>
            </a:lvl5pPr>
            <a:lvl6pPr marL="2004079" indent="0">
              <a:buNone/>
              <a:defRPr sz="1753"/>
            </a:lvl6pPr>
            <a:lvl7pPr marL="2404895" indent="0">
              <a:buNone/>
              <a:defRPr sz="1753"/>
            </a:lvl7pPr>
            <a:lvl8pPr marL="2805711" indent="0">
              <a:buNone/>
              <a:defRPr sz="1753"/>
            </a:lvl8pPr>
            <a:lvl9pPr marL="3206526" indent="0">
              <a:buNone/>
              <a:defRPr sz="1753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871AA2-079B-45ED-8AC4-A5EE130EB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236" y="2268856"/>
            <a:ext cx="3447364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0816" indent="0">
              <a:buNone/>
              <a:defRPr sz="1227"/>
            </a:lvl2pPr>
            <a:lvl3pPr marL="801632" indent="0">
              <a:buNone/>
              <a:defRPr sz="1052"/>
            </a:lvl3pPr>
            <a:lvl4pPr marL="1202447" indent="0">
              <a:buNone/>
              <a:defRPr sz="877"/>
            </a:lvl4pPr>
            <a:lvl5pPr marL="1603263" indent="0">
              <a:buNone/>
              <a:defRPr sz="877"/>
            </a:lvl5pPr>
            <a:lvl6pPr marL="2004079" indent="0">
              <a:buNone/>
              <a:defRPr sz="877"/>
            </a:lvl6pPr>
            <a:lvl7pPr marL="2404895" indent="0">
              <a:buNone/>
              <a:defRPr sz="877"/>
            </a:lvl7pPr>
            <a:lvl8pPr marL="2805711" indent="0">
              <a:buNone/>
              <a:defRPr sz="877"/>
            </a:lvl8pPr>
            <a:lvl9pPr marL="3206526" indent="0">
              <a:buNone/>
              <a:defRPr sz="87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C651C6-0144-4C77-A981-77E9D7E7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E6EF09-5EF6-4948-9A16-840807B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EAF05A-5244-48E1-B2CF-0840D71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94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2DB39F-E808-455C-B749-E328AA93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5D8A86-6C58-4B1C-8838-BBD6447ED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E6D38E-27FE-439A-B8AA-84D3ED53B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3701-B6B5-46FA-8556-21A99C292A2E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491CC8-B128-444D-A44C-5C4FBA5F4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CCED9E-22C0-46A6-BF89-848AB6A7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17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1632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08" indent="-200408" algn="l" defTabSz="80163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224" indent="-200408" algn="l" defTabSz="80163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2040" indent="-200408" algn="l" defTabSz="80163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402855" indent="-200408" algn="l" defTabSz="80163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803671" indent="-200408" algn="l" defTabSz="80163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4487" indent="-200408" algn="l" defTabSz="80163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303" indent="-200408" algn="l" defTabSz="80163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6119" indent="-200408" algn="l" defTabSz="80163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6934" indent="-200408" algn="l" defTabSz="80163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63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816" algn="l" defTabSz="80163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632" algn="l" defTabSz="80163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447" algn="l" defTabSz="80163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263" algn="l" defTabSz="80163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4079" algn="l" defTabSz="80163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895" algn="l" defTabSz="80163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711" algn="l" defTabSz="80163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526" algn="l" defTabSz="80163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francois.lagaude@space-aero.org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46D3EC-F225-4A32-B076-561BB7D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21" b="7376"/>
          <a:stretch/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3B0BB2D-D75C-48B6-AC46-6729843ABC1A}"/>
              </a:ext>
            </a:extLst>
          </p:cNvPr>
          <p:cNvSpPr/>
          <p:nvPr/>
        </p:nvSpPr>
        <p:spPr>
          <a:xfrm>
            <a:off x="-3074" y="1194638"/>
            <a:ext cx="10698367" cy="5088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632">
              <a:lnSpc>
                <a:spcPct val="120000"/>
              </a:lnSpc>
            </a:pPr>
            <a:r>
              <a:rPr lang="fr-FR" sz="2400" b="1" spc="44" dirty="0">
                <a:ln w="952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TARIFS CONVENTIONNÉS FORMATIONS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BC8480D-45CF-49E0-B22C-88CC9E0E35F5}"/>
              </a:ext>
            </a:extLst>
          </p:cNvPr>
          <p:cNvSpPr txBox="1">
            <a:spLocks/>
          </p:cNvSpPr>
          <p:nvPr/>
        </p:nvSpPr>
        <p:spPr>
          <a:xfrm>
            <a:off x="113154" y="179396"/>
            <a:ext cx="6240432" cy="954107"/>
          </a:xfrm>
          <a:prstGeom prst="rect">
            <a:avLst/>
          </a:prstGeom>
          <a:ln>
            <a:noFill/>
          </a:ln>
          <a:effectLst/>
        </p:spPr>
        <p:txBody>
          <a:bodyPr vert="horz" lIns="80165" tIns="40082" rIns="80165" bIns="40082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1632">
              <a:lnSpc>
                <a:spcPct val="120000"/>
              </a:lnSpc>
            </a:pPr>
            <a:r>
              <a:rPr lang="fr-FR" sz="3200" b="1" spc="44" dirty="0">
                <a:ln w="952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ACADEMY</a:t>
            </a:r>
          </a:p>
          <a:p>
            <a:pPr defTabSz="801632">
              <a:lnSpc>
                <a:spcPct val="120000"/>
              </a:lnSpc>
            </a:pPr>
            <a:r>
              <a:rPr lang="fr-FR" sz="2400" b="1" spc="44" dirty="0">
                <a:ln w="952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 AEV &amp; SPACE AERO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3C374F-D492-4220-A503-5B7725850638}"/>
              </a:ext>
            </a:extLst>
          </p:cNvPr>
          <p:cNvSpPr/>
          <p:nvPr/>
        </p:nvSpPr>
        <p:spPr>
          <a:xfrm>
            <a:off x="0" y="1697494"/>
            <a:ext cx="10688638" cy="47747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D7542518-3A35-4D94-AB41-FF0781579D3C}"/>
              </a:ext>
            </a:extLst>
          </p:cNvPr>
          <p:cNvSpPr txBox="1">
            <a:spLocks/>
          </p:cNvSpPr>
          <p:nvPr/>
        </p:nvSpPr>
        <p:spPr>
          <a:xfrm>
            <a:off x="331916" y="1825587"/>
            <a:ext cx="10038118" cy="4646683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Chers membres du pôle,</a:t>
            </a: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 Valley vient de signer une convention avec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 afin de vous proposer des formations à tarif préférentiel. Vous pouvez dès à présent participer à une sélection de formations spécialisées Aéronautique et Spatial de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liste des formations éligibles est disponible </a:t>
            </a:r>
            <a:r>
              <a:rPr lang="fr-FR" sz="1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 </a:t>
            </a:r>
            <a:r>
              <a:rPr lang="fr-FR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(lien vers le catalogue conventionné)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vous inscrire et bénéficier de vos tarifs conventionnés, le bulletin d’inscription ci-joint est à retourner à François LAGAUDE (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francois.lagaude@space-aero.org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au plus tard 2 semaines avant le démarrage de la session visée.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835EF11-1731-4F8F-9379-D8CF0CC1C4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8892664" y="351339"/>
            <a:ext cx="1593093" cy="590309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3D401785-C52E-4120-9787-5445C35018A1}"/>
              </a:ext>
            </a:extLst>
          </p:cNvPr>
          <p:cNvSpPr txBox="1"/>
          <p:nvPr/>
        </p:nvSpPr>
        <p:spPr>
          <a:xfrm>
            <a:off x="8619693" y="285908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3000" dirty="0">
                <a:solidFill>
                  <a:prstClr val="white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&amp;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737C0F47-5F98-438D-A4FC-9438D385B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436779"/>
              </p:ext>
            </p:extLst>
          </p:nvPr>
        </p:nvGraphicFramePr>
        <p:xfrm>
          <a:off x="2500671" y="3321800"/>
          <a:ext cx="5700608" cy="16849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5801">
                  <a:extLst>
                    <a:ext uri="{9D8B030D-6E8A-4147-A177-3AD203B41FA5}">
                      <a16:colId xmlns:a16="http://schemas.microsoft.com/office/drawing/2014/main" val="3512778826"/>
                    </a:ext>
                  </a:extLst>
                </a:gridCol>
                <a:gridCol w="1702340">
                  <a:extLst>
                    <a:ext uri="{9D8B030D-6E8A-4147-A177-3AD203B41FA5}">
                      <a16:colId xmlns:a16="http://schemas.microsoft.com/office/drawing/2014/main" val="2351206719"/>
                    </a:ext>
                  </a:extLst>
                </a:gridCol>
                <a:gridCol w="1945532">
                  <a:extLst>
                    <a:ext uri="{9D8B030D-6E8A-4147-A177-3AD203B41FA5}">
                      <a16:colId xmlns:a16="http://schemas.microsoft.com/office/drawing/2014/main" val="1223930672"/>
                    </a:ext>
                  </a:extLst>
                </a:gridCol>
                <a:gridCol w="986935">
                  <a:extLst>
                    <a:ext uri="{9D8B030D-6E8A-4147-A177-3AD203B41FA5}">
                      <a16:colId xmlns:a16="http://schemas.microsoft.com/office/drawing/2014/main" val="3955342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 non-membre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 conventionné membre AEV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Taux de remise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3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590 € HT/pers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440 € HT/pers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- 25%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79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990 € HT/pers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740 € HT/pers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- 25 %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3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1 480 € HT/pers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1 200 € HT/pers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- 19 %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147990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F6CE55E7-85CD-E2FB-0709-C56B7996A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44" y="133380"/>
            <a:ext cx="2023872" cy="927878"/>
          </a:xfrm>
          <a:prstGeom prst="rect">
            <a:avLst/>
          </a:prstGeom>
        </p:spPr>
      </p:pic>
      <p:pic>
        <p:nvPicPr>
          <p:cNvPr id="2050" name="Image 1">
            <a:extLst>
              <a:ext uri="{FF2B5EF4-FFF2-40B4-BE49-F238E27FC236}">
                <a16:creationId xmlns:a16="http://schemas.microsoft.com/office/drawing/2014/main" id="{6EF58838-406D-723B-2B3E-96B10F79D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" y="6465338"/>
            <a:ext cx="1068705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5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46D3EC-F225-4A32-B076-561BB7D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21" b="7376"/>
          <a:stretch/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BC8480D-45CF-49E0-B22C-88CC9E0E35F5}"/>
              </a:ext>
            </a:extLst>
          </p:cNvPr>
          <p:cNvSpPr txBox="1">
            <a:spLocks/>
          </p:cNvSpPr>
          <p:nvPr/>
        </p:nvSpPr>
        <p:spPr>
          <a:xfrm>
            <a:off x="113154" y="179396"/>
            <a:ext cx="6240432" cy="954107"/>
          </a:xfrm>
          <a:prstGeom prst="rect">
            <a:avLst/>
          </a:prstGeom>
          <a:ln>
            <a:noFill/>
          </a:ln>
          <a:effectLst/>
        </p:spPr>
        <p:txBody>
          <a:bodyPr vert="horz" lIns="80165" tIns="40082" rIns="80165" bIns="40082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1632">
              <a:lnSpc>
                <a:spcPct val="120000"/>
              </a:lnSpc>
            </a:pPr>
            <a:r>
              <a:rPr lang="fr-FR" sz="3200" b="1" spc="44" dirty="0">
                <a:ln w="952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ACADEMY</a:t>
            </a:r>
          </a:p>
          <a:p>
            <a:pPr defTabSz="801632">
              <a:lnSpc>
                <a:spcPct val="120000"/>
              </a:lnSpc>
            </a:pPr>
            <a:r>
              <a:rPr lang="fr-FR" sz="2400" b="1" spc="44" dirty="0">
                <a:ln w="952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 AEV &amp; SPACE AERO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3C374F-D492-4220-A503-5B7725850638}"/>
              </a:ext>
            </a:extLst>
          </p:cNvPr>
          <p:cNvSpPr/>
          <p:nvPr/>
        </p:nvSpPr>
        <p:spPr>
          <a:xfrm>
            <a:off x="0" y="1697494"/>
            <a:ext cx="10688638" cy="47747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835EF11-1731-4F8F-9379-D8CF0CC1C4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8892664" y="351339"/>
            <a:ext cx="1593093" cy="590309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3D401785-C52E-4120-9787-5445C35018A1}"/>
              </a:ext>
            </a:extLst>
          </p:cNvPr>
          <p:cNvSpPr txBox="1"/>
          <p:nvPr/>
        </p:nvSpPr>
        <p:spPr>
          <a:xfrm>
            <a:off x="8619693" y="285908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3000" dirty="0">
                <a:solidFill>
                  <a:prstClr val="white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&amp;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EFBE18-4BB3-79D7-A77F-F13A8DA64B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3" r="933" b="1233"/>
          <a:stretch/>
        </p:blipFill>
        <p:spPr>
          <a:xfrm>
            <a:off x="1341387" y="1848249"/>
            <a:ext cx="8005864" cy="44732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7EA9D08-C84E-1C7C-22A8-76DC856599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44" y="133380"/>
            <a:ext cx="2023872" cy="92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3422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104A5976682E46AF845FBD843A14FF" ma:contentTypeVersion="16" ma:contentTypeDescription="Crée un document." ma:contentTypeScope="" ma:versionID="3008c32a25dde499d6fb8817e05c9b00">
  <xsd:schema xmlns:xsd="http://www.w3.org/2001/XMLSchema" xmlns:xs="http://www.w3.org/2001/XMLSchema" xmlns:p="http://schemas.microsoft.com/office/2006/metadata/properties" xmlns:ns2="d7486eb5-8629-4a65-921c-9a659094688f" xmlns:ns3="53232c7d-827b-4dde-b387-5252e8ad9bfa" targetNamespace="http://schemas.microsoft.com/office/2006/metadata/properties" ma:root="true" ma:fieldsID="59c8e2f2a79974301a1e58a3fb568653" ns2:_="" ns3:_="">
    <xsd:import namespace="d7486eb5-8629-4a65-921c-9a659094688f"/>
    <xsd:import namespace="53232c7d-827b-4dde-b387-5252e8ad9b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86eb5-8629-4a65-921c-9a65909468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7e5879b-ce5a-4da5-a1d6-9c2df8d66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32c7d-827b-4dde-b387-5252e8ad9bf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e0a7da3-f938-4940-96cf-5619cb50a946}" ma:internalName="TaxCatchAll" ma:showField="CatchAllData" ma:web="53232c7d-827b-4dde-b387-5252e8ad9b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232c7d-827b-4dde-b387-5252e8ad9bfa" xsi:nil="true"/>
    <lcf76f155ced4ddcb4097134ff3c332f xmlns="d7486eb5-8629-4a65-921c-9a65909468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C95959-A692-456A-ACB1-AD5D0313FF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EBBBAB-FFCF-445D-B3DD-8D18462A5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86eb5-8629-4a65-921c-9a659094688f"/>
    <ds:schemaRef ds:uri="53232c7d-827b-4dde-b387-5252e8ad9b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16859C-5926-408A-94F7-140718AED594}">
  <ds:schemaRefs>
    <ds:schemaRef ds:uri="http://schemas.microsoft.com/office/2006/metadata/properties"/>
    <ds:schemaRef ds:uri="http://schemas.microsoft.com/office/infopath/2007/PartnerControls"/>
    <ds:schemaRef ds:uri="53232c7d-827b-4dde-b387-5252e8ad9bfa"/>
    <ds:schemaRef ds:uri="d7486eb5-8629-4a65-921c-9a65909468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17028</TotalTime>
  <Words>179</Words>
  <Application>Microsoft Office PowerPoint</Application>
  <PresentationFormat>Personnalisé</PresentationFormat>
  <Paragraphs>42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MS Gothic</vt:lpstr>
      <vt:lpstr>Arial</vt:lpstr>
      <vt:lpstr>Calibri</vt:lpstr>
      <vt:lpstr>Calibri Light</vt:lpstr>
      <vt:lpstr>1_Thème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François LAGAUDE</cp:lastModifiedBy>
  <cp:revision>94</cp:revision>
  <cp:lastPrinted>2021-06-29T11:36:37Z</cp:lastPrinted>
  <dcterms:created xsi:type="dcterms:W3CDTF">2019-03-11T15:30:00Z</dcterms:created>
  <dcterms:modified xsi:type="dcterms:W3CDTF">2023-01-20T11:03:29Z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0x0101003A104A5976682E46AF845FBD843A14FF</vt:lpwstr>
  </property>
  <property fmtid="{D5CDD505-2E9C-101B-9397-08002B2CF9AE}" pid="3" name="Order">
    <vt:r8>7000</vt:r8>
  </property>
  <property fmtid="{D5CDD505-2E9C-101B-9397-08002B2CF9AE}" pid="4" name="MediaServiceImageTags">
    <vt:lpwstr/>
  </property>
</Properties>
</file>