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9" r:id="rId4"/>
    <p:sldMasterId id="2147483691" r:id="rId5"/>
  </p:sldMasterIdLst>
  <p:notesMasterIdLst>
    <p:notesMasterId r:id="rId12"/>
  </p:notesMasterIdLst>
  <p:handoutMasterIdLst>
    <p:handoutMasterId r:id="rId13"/>
  </p:handoutMasterIdLst>
  <p:sldIdLst>
    <p:sldId id="2602" r:id="rId6"/>
    <p:sldId id="2608" r:id="rId7"/>
    <p:sldId id="2605" r:id="rId8"/>
    <p:sldId id="2606" r:id="rId9"/>
    <p:sldId id="2607" r:id="rId10"/>
    <p:sldId id="2568" r:id="rId11"/>
  </p:sldIdLst>
  <p:sldSz cx="9144000" cy="5143500" type="screen16x9"/>
  <p:notesSz cx="6797675" cy="9926638"/>
  <p:defaultTextStyle>
    <a:defPPr>
      <a:defRPr lang="fr-FR"/>
    </a:defPPr>
    <a:lvl1pPr marL="0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61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4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22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03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66F"/>
    <a:srgbClr val="5F5F5F"/>
    <a:srgbClr val="0F2B5F"/>
    <a:srgbClr val="191418"/>
    <a:srgbClr val="80B6C5"/>
    <a:srgbClr val="E70334"/>
    <a:srgbClr val="FFCDD1"/>
    <a:srgbClr val="586E8E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F6DB4A-EF66-491A-95ED-6640BB64ACED}" v="154" dt="2023-10-31T16:32:05.8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05" autoAdjust="0"/>
  </p:normalViewPr>
  <p:slideViewPr>
    <p:cSldViewPr snapToGrid="0" snapToObjects="1">
      <p:cViewPr varScale="1">
        <p:scale>
          <a:sx n="132" d="100"/>
          <a:sy n="132" d="100"/>
        </p:scale>
        <p:origin x="936" y="132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çois LAGAUDE" userId="71d33075-14d3-4ddf-8a0f-0286fe4e211e" providerId="ADAL" clId="{FAF6DB4A-EF66-491A-95ED-6640BB64ACED}"/>
    <pc:docChg chg="undo custSel addSld delSld modSld sldOrd delMainMaster modMainMaster">
      <pc:chgData name="François LAGAUDE" userId="71d33075-14d3-4ddf-8a0f-0286fe4e211e" providerId="ADAL" clId="{FAF6DB4A-EF66-491A-95ED-6640BB64ACED}" dt="2023-10-31T16:32:05.885" v="420" actId="20577"/>
      <pc:docMkLst>
        <pc:docMk/>
      </pc:docMkLst>
      <pc:sldChg chg="add del">
        <pc:chgData name="François LAGAUDE" userId="71d33075-14d3-4ddf-8a0f-0286fe4e211e" providerId="ADAL" clId="{FAF6DB4A-EF66-491A-95ED-6640BB64ACED}" dt="2023-10-31T15:54:08.068" v="315" actId="47"/>
        <pc:sldMkLst>
          <pc:docMk/>
          <pc:sldMk cId="1381878305" sldId="357"/>
        </pc:sldMkLst>
      </pc:sldChg>
      <pc:sldChg chg="del">
        <pc:chgData name="François LAGAUDE" userId="71d33075-14d3-4ddf-8a0f-0286fe4e211e" providerId="ADAL" clId="{FAF6DB4A-EF66-491A-95ED-6640BB64ACED}" dt="2023-10-31T08:51:12.670" v="299" actId="47"/>
        <pc:sldMkLst>
          <pc:docMk/>
          <pc:sldMk cId="1509034321" sldId="2355"/>
        </pc:sldMkLst>
      </pc:sldChg>
      <pc:sldChg chg="del">
        <pc:chgData name="François LAGAUDE" userId="71d33075-14d3-4ddf-8a0f-0286fe4e211e" providerId="ADAL" clId="{FAF6DB4A-EF66-491A-95ED-6640BB64ACED}" dt="2023-10-31T08:54:14.805" v="303" actId="47"/>
        <pc:sldMkLst>
          <pc:docMk/>
          <pc:sldMk cId="4280835480" sldId="2356"/>
        </pc:sldMkLst>
      </pc:sldChg>
      <pc:sldChg chg="add del">
        <pc:chgData name="François LAGAUDE" userId="71d33075-14d3-4ddf-8a0f-0286fe4e211e" providerId="ADAL" clId="{FAF6DB4A-EF66-491A-95ED-6640BB64ACED}" dt="2023-10-31T08:54:55.062" v="308"/>
        <pc:sldMkLst>
          <pc:docMk/>
          <pc:sldMk cId="2944747439" sldId="2568"/>
        </pc:sldMkLst>
      </pc:sldChg>
      <pc:sldChg chg="addSp delSp modSp mod">
        <pc:chgData name="François LAGAUDE" userId="71d33075-14d3-4ddf-8a0f-0286fe4e211e" providerId="ADAL" clId="{FAF6DB4A-EF66-491A-95ED-6640BB64ACED}" dt="2023-10-31T16:32:05.885" v="420" actId="20577"/>
        <pc:sldMkLst>
          <pc:docMk/>
          <pc:sldMk cId="421756515" sldId="2602"/>
        </pc:sldMkLst>
        <pc:spChg chg="mod">
          <ac:chgData name="François LAGAUDE" userId="71d33075-14d3-4ddf-8a0f-0286fe4e211e" providerId="ADAL" clId="{FAF6DB4A-EF66-491A-95ED-6640BB64ACED}" dt="2023-10-31T08:38:20.863" v="23" actId="6549"/>
          <ac:spMkLst>
            <pc:docMk/>
            <pc:sldMk cId="421756515" sldId="2602"/>
            <ac:spMk id="3" creationId="{00000000-0000-0000-0000-000000000000}"/>
          </ac:spMkLst>
        </pc:spChg>
        <pc:spChg chg="mod">
          <ac:chgData name="François LAGAUDE" userId="71d33075-14d3-4ddf-8a0f-0286fe4e211e" providerId="ADAL" clId="{FAF6DB4A-EF66-491A-95ED-6640BB64ACED}" dt="2023-10-31T08:41:58.399" v="158" actId="20577"/>
          <ac:spMkLst>
            <pc:docMk/>
            <pc:sldMk cId="421756515" sldId="2602"/>
            <ac:spMk id="9" creationId="{0D07DC1F-EC83-46D4-83B3-6F7AC8FAADDE}"/>
          </ac:spMkLst>
        </pc:spChg>
        <pc:spChg chg="mod">
          <ac:chgData name="François LAGAUDE" userId="71d33075-14d3-4ddf-8a0f-0286fe4e211e" providerId="ADAL" clId="{FAF6DB4A-EF66-491A-95ED-6640BB64ACED}" dt="2023-10-31T16:30:59.066" v="397" actId="20577"/>
          <ac:spMkLst>
            <pc:docMk/>
            <pc:sldMk cId="421756515" sldId="2602"/>
            <ac:spMk id="10" creationId="{759C5F2F-FCAC-4EFA-BAE7-41F4650B48D5}"/>
          </ac:spMkLst>
        </pc:spChg>
        <pc:grpChg chg="del">
          <ac:chgData name="François LAGAUDE" userId="71d33075-14d3-4ddf-8a0f-0286fe4e211e" providerId="ADAL" clId="{FAF6DB4A-EF66-491A-95ED-6640BB64ACED}" dt="2023-10-31T08:48:42.572" v="284" actId="478"/>
          <ac:grpSpMkLst>
            <pc:docMk/>
            <pc:sldMk cId="421756515" sldId="2602"/>
            <ac:grpSpMk id="2" creationId="{00000000-0000-0000-0000-000000000000}"/>
          </ac:grpSpMkLst>
        </pc:grpChg>
        <pc:graphicFrameChg chg="mod modGraphic">
          <ac:chgData name="François LAGAUDE" userId="71d33075-14d3-4ddf-8a0f-0286fe4e211e" providerId="ADAL" clId="{FAF6DB4A-EF66-491A-95ED-6640BB64ACED}" dt="2023-10-31T16:32:05.885" v="420" actId="20577"/>
          <ac:graphicFrameMkLst>
            <pc:docMk/>
            <pc:sldMk cId="421756515" sldId="2602"/>
            <ac:graphicFrameMk id="11" creationId="{9DFBA506-F952-4D6C-82ED-0071BA2F234F}"/>
          </ac:graphicFrameMkLst>
        </pc:graphicFrameChg>
        <pc:picChg chg="add mod">
          <ac:chgData name="François LAGAUDE" userId="71d33075-14d3-4ddf-8a0f-0286fe4e211e" providerId="ADAL" clId="{FAF6DB4A-EF66-491A-95ED-6640BB64ACED}" dt="2023-10-31T08:50:48.537" v="298" actId="1076"/>
          <ac:picMkLst>
            <pc:docMk/>
            <pc:sldMk cId="421756515" sldId="2602"/>
            <ac:picMk id="4" creationId="{E9EBC07B-94C2-17FB-5C74-57CC8A7B5074}"/>
          </ac:picMkLst>
        </pc:picChg>
        <pc:picChg chg="add mod">
          <ac:chgData name="François LAGAUDE" userId="71d33075-14d3-4ddf-8a0f-0286fe4e211e" providerId="ADAL" clId="{FAF6DB4A-EF66-491A-95ED-6640BB64ACED}" dt="2023-10-31T08:50:40.604" v="297" actId="14100"/>
          <ac:picMkLst>
            <pc:docMk/>
            <pc:sldMk cId="421756515" sldId="2602"/>
            <ac:picMk id="8" creationId="{D6695905-A6A2-A587-FCB4-C1A69EE8F97F}"/>
          </ac:picMkLst>
        </pc:picChg>
      </pc:sldChg>
      <pc:sldChg chg="addSp modSp mod">
        <pc:chgData name="François LAGAUDE" userId="71d33075-14d3-4ddf-8a0f-0286fe4e211e" providerId="ADAL" clId="{FAF6DB4A-EF66-491A-95ED-6640BB64ACED}" dt="2023-10-31T15:57:22.719" v="377" actId="1036"/>
        <pc:sldMkLst>
          <pc:docMk/>
          <pc:sldMk cId="3276348235" sldId="2605"/>
        </pc:sldMkLst>
        <pc:spChg chg="mod">
          <ac:chgData name="François LAGAUDE" userId="71d33075-14d3-4ddf-8a0f-0286fe4e211e" providerId="ADAL" clId="{FAF6DB4A-EF66-491A-95ED-6640BB64ACED}" dt="2023-10-31T15:53:06.683" v="313" actId="20577"/>
          <ac:spMkLst>
            <pc:docMk/>
            <pc:sldMk cId="3276348235" sldId="2605"/>
            <ac:spMk id="2" creationId="{0687786A-0598-4C02-90E1-72F6747F5781}"/>
          </ac:spMkLst>
        </pc:spChg>
        <pc:picChg chg="add mod">
          <ac:chgData name="François LAGAUDE" userId="71d33075-14d3-4ddf-8a0f-0286fe4e211e" providerId="ADAL" clId="{FAF6DB4A-EF66-491A-95ED-6640BB64ACED}" dt="2023-10-31T15:57:22.719" v="377" actId="1036"/>
          <ac:picMkLst>
            <pc:docMk/>
            <pc:sldMk cId="3276348235" sldId="2605"/>
            <ac:picMk id="4" creationId="{C89BFB37-6F21-8490-44AF-91921F18257C}"/>
          </ac:picMkLst>
        </pc:picChg>
      </pc:sldChg>
      <pc:sldChg chg="addSp delSp modSp new mod">
        <pc:chgData name="François LAGAUDE" userId="71d33075-14d3-4ddf-8a0f-0286fe4e211e" providerId="ADAL" clId="{FAF6DB4A-EF66-491A-95ED-6640BB64ACED}" dt="2023-10-31T15:57:14.724" v="374" actId="1035"/>
        <pc:sldMkLst>
          <pc:docMk/>
          <pc:sldMk cId="2145500732" sldId="2606"/>
        </pc:sldMkLst>
        <pc:spChg chg="del">
          <ac:chgData name="François LAGAUDE" userId="71d33075-14d3-4ddf-8a0f-0286fe4e211e" providerId="ADAL" clId="{FAF6DB4A-EF66-491A-95ED-6640BB64ACED}" dt="2023-10-31T15:55:12.865" v="321" actId="22"/>
          <ac:spMkLst>
            <pc:docMk/>
            <pc:sldMk cId="2145500732" sldId="2606"/>
            <ac:spMk id="2" creationId="{56C97B8D-CA69-05CC-4540-8148C088B9D2}"/>
          </ac:spMkLst>
        </pc:spChg>
        <pc:spChg chg="mod">
          <ac:chgData name="François LAGAUDE" userId="71d33075-14d3-4ddf-8a0f-0286fe4e211e" providerId="ADAL" clId="{FAF6DB4A-EF66-491A-95ED-6640BB64ACED}" dt="2023-10-31T15:55:48.243" v="345" actId="20577"/>
          <ac:spMkLst>
            <pc:docMk/>
            <pc:sldMk cId="2145500732" sldId="2606"/>
            <ac:spMk id="3" creationId="{F667486D-EF50-BD5C-CB5E-3F3C904D95FC}"/>
          </ac:spMkLst>
        </pc:spChg>
        <pc:picChg chg="add mod ord">
          <ac:chgData name="François LAGAUDE" userId="71d33075-14d3-4ddf-8a0f-0286fe4e211e" providerId="ADAL" clId="{FAF6DB4A-EF66-491A-95ED-6640BB64ACED}" dt="2023-10-31T15:57:14.724" v="374" actId="1035"/>
          <ac:picMkLst>
            <pc:docMk/>
            <pc:sldMk cId="2145500732" sldId="2606"/>
            <ac:picMk id="5" creationId="{93B3FE33-3FE4-9360-C881-40F822C7AA59}"/>
          </ac:picMkLst>
        </pc:picChg>
      </pc:sldChg>
      <pc:sldChg chg="del">
        <pc:chgData name="François LAGAUDE" userId="71d33075-14d3-4ddf-8a0f-0286fe4e211e" providerId="ADAL" clId="{FAF6DB4A-EF66-491A-95ED-6640BB64ACED}" dt="2023-10-31T08:54:22.898" v="304" actId="47"/>
        <pc:sldMkLst>
          <pc:docMk/>
          <pc:sldMk cId="3922417815" sldId="2606"/>
        </pc:sldMkLst>
      </pc:sldChg>
      <pc:sldChg chg="addSp delSp modSp new mod">
        <pc:chgData name="François LAGAUDE" userId="71d33075-14d3-4ddf-8a0f-0286fe4e211e" providerId="ADAL" clId="{FAF6DB4A-EF66-491A-95ED-6640BB64ACED}" dt="2023-10-31T15:57:09.690" v="365" actId="1036"/>
        <pc:sldMkLst>
          <pc:docMk/>
          <pc:sldMk cId="1305492234" sldId="2607"/>
        </pc:sldMkLst>
        <pc:spChg chg="del">
          <ac:chgData name="François LAGAUDE" userId="71d33075-14d3-4ddf-8a0f-0286fe4e211e" providerId="ADAL" clId="{FAF6DB4A-EF66-491A-95ED-6640BB64ACED}" dt="2023-10-31T15:56:44.518" v="347" actId="22"/>
          <ac:spMkLst>
            <pc:docMk/>
            <pc:sldMk cId="1305492234" sldId="2607"/>
            <ac:spMk id="2" creationId="{98771F7C-FE02-4D84-D42E-7D13C456BB41}"/>
          </ac:spMkLst>
        </pc:spChg>
        <pc:spChg chg="mod">
          <ac:chgData name="François LAGAUDE" userId="71d33075-14d3-4ddf-8a0f-0286fe4e211e" providerId="ADAL" clId="{FAF6DB4A-EF66-491A-95ED-6640BB64ACED}" dt="2023-10-31T15:57:04.405" v="356" actId="20577"/>
          <ac:spMkLst>
            <pc:docMk/>
            <pc:sldMk cId="1305492234" sldId="2607"/>
            <ac:spMk id="3" creationId="{4ECD9ABA-79F7-6363-5DC3-77B102595987}"/>
          </ac:spMkLst>
        </pc:spChg>
        <pc:picChg chg="add mod ord">
          <ac:chgData name="François LAGAUDE" userId="71d33075-14d3-4ddf-8a0f-0286fe4e211e" providerId="ADAL" clId="{FAF6DB4A-EF66-491A-95ED-6640BB64ACED}" dt="2023-10-31T15:57:09.690" v="365" actId="1036"/>
          <ac:picMkLst>
            <pc:docMk/>
            <pc:sldMk cId="1305492234" sldId="2607"/>
            <ac:picMk id="5" creationId="{EA272E6A-E686-20F5-5C2F-6F9C1C86344A}"/>
          </ac:picMkLst>
        </pc:picChg>
      </pc:sldChg>
      <pc:sldChg chg="del">
        <pc:chgData name="François LAGAUDE" userId="71d33075-14d3-4ddf-8a0f-0286fe4e211e" providerId="ADAL" clId="{FAF6DB4A-EF66-491A-95ED-6640BB64ACED}" dt="2023-10-31T08:54:23.648" v="305" actId="47"/>
        <pc:sldMkLst>
          <pc:docMk/>
          <pc:sldMk cId="2841458648" sldId="2607"/>
        </pc:sldMkLst>
      </pc:sldChg>
      <pc:sldChg chg="del">
        <pc:chgData name="François LAGAUDE" userId="71d33075-14d3-4ddf-8a0f-0286fe4e211e" providerId="ADAL" clId="{FAF6DB4A-EF66-491A-95ED-6640BB64ACED}" dt="2023-10-31T08:54:24.182" v="306" actId="47"/>
        <pc:sldMkLst>
          <pc:docMk/>
          <pc:sldMk cId="273584165" sldId="2608"/>
        </pc:sldMkLst>
      </pc:sldChg>
      <pc:sldChg chg="new ord">
        <pc:chgData name="François LAGAUDE" userId="71d33075-14d3-4ddf-8a0f-0286fe4e211e" providerId="ADAL" clId="{FAF6DB4A-EF66-491A-95ED-6640BB64ACED}" dt="2023-10-31T15:57:35.495" v="380"/>
        <pc:sldMkLst>
          <pc:docMk/>
          <pc:sldMk cId="1924657485" sldId="2608"/>
        </pc:sldMkLst>
      </pc:sldChg>
      <pc:sldMasterChg chg="del delSldLayout">
        <pc:chgData name="François LAGAUDE" userId="71d33075-14d3-4ddf-8a0f-0286fe4e211e" providerId="ADAL" clId="{FAF6DB4A-EF66-491A-95ED-6640BB64ACED}" dt="2023-10-31T08:54:25.970" v="307" actId="47"/>
        <pc:sldMasterMkLst>
          <pc:docMk/>
          <pc:sldMasterMk cId="65755310" sldId="2147483676"/>
        </pc:sldMasterMkLst>
        <pc:sldLayoutChg chg="del">
          <pc:chgData name="François LAGAUDE" userId="71d33075-14d3-4ddf-8a0f-0286fe4e211e" providerId="ADAL" clId="{FAF6DB4A-EF66-491A-95ED-6640BB64ACED}" dt="2023-10-31T08:54:25.970" v="307" actId="47"/>
          <pc:sldLayoutMkLst>
            <pc:docMk/>
            <pc:sldMasterMk cId="65755310" sldId="2147483676"/>
            <pc:sldLayoutMk cId="1474617135" sldId="2147483677"/>
          </pc:sldLayoutMkLst>
        </pc:sldLayoutChg>
        <pc:sldLayoutChg chg="del">
          <pc:chgData name="François LAGAUDE" userId="71d33075-14d3-4ddf-8a0f-0286fe4e211e" providerId="ADAL" clId="{FAF6DB4A-EF66-491A-95ED-6640BB64ACED}" dt="2023-10-31T08:54:25.970" v="307" actId="47"/>
          <pc:sldLayoutMkLst>
            <pc:docMk/>
            <pc:sldMasterMk cId="65755310" sldId="2147483676"/>
            <pc:sldLayoutMk cId="78200376" sldId="2147483678"/>
          </pc:sldLayoutMkLst>
        </pc:sldLayoutChg>
      </pc:sldMasterChg>
      <pc:sldMasterChg chg="delSldLayout modSldLayout">
        <pc:chgData name="François LAGAUDE" userId="71d33075-14d3-4ddf-8a0f-0286fe4e211e" providerId="ADAL" clId="{FAF6DB4A-EF66-491A-95ED-6640BB64ACED}" dt="2023-10-31T15:54:08.068" v="315" actId="47"/>
        <pc:sldMasterMkLst>
          <pc:docMk/>
          <pc:sldMasterMk cId="3671759474" sldId="2147483691"/>
        </pc:sldMasterMkLst>
        <pc:sldLayoutChg chg="delSp mod">
          <pc:chgData name="François LAGAUDE" userId="71d33075-14d3-4ddf-8a0f-0286fe4e211e" providerId="ADAL" clId="{FAF6DB4A-EF66-491A-95ED-6640BB64ACED}" dt="2023-10-31T08:53:59.261" v="302" actId="478"/>
          <pc:sldLayoutMkLst>
            <pc:docMk/>
            <pc:sldMasterMk cId="3671759474" sldId="2147483691"/>
            <pc:sldLayoutMk cId="3442708002" sldId="2147483693"/>
          </pc:sldLayoutMkLst>
          <pc:spChg chg="del">
            <ac:chgData name="François LAGAUDE" userId="71d33075-14d3-4ddf-8a0f-0286fe4e211e" providerId="ADAL" clId="{FAF6DB4A-EF66-491A-95ED-6640BB64ACED}" dt="2023-10-31T08:53:59.261" v="302" actId="478"/>
            <ac:spMkLst>
              <pc:docMk/>
              <pc:sldMasterMk cId="3671759474" sldId="2147483691"/>
              <pc:sldLayoutMk cId="3442708002" sldId="2147483693"/>
              <ac:spMk id="4" creationId="{D399C14C-C054-4725-A0E4-5471F8E41E38}"/>
            </ac:spMkLst>
          </pc:spChg>
          <pc:spChg chg="del">
            <ac:chgData name="François LAGAUDE" userId="71d33075-14d3-4ddf-8a0f-0286fe4e211e" providerId="ADAL" clId="{FAF6DB4A-EF66-491A-95ED-6640BB64ACED}" dt="2023-10-31T08:53:58.038" v="301" actId="478"/>
            <ac:spMkLst>
              <pc:docMk/>
              <pc:sldMasterMk cId="3671759474" sldId="2147483691"/>
              <pc:sldLayoutMk cId="3442708002" sldId="2147483693"/>
              <ac:spMk id="5" creationId="{BD8B3C9B-2899-465C-AE49-5099BAE83EE6}"/>
            </ac:spMkLst>
          </pc:spChg>
          <pc:grpChg chg="del">
            <ac:chgData name="François LAGAUDE" userId="71d33075-14d3-4ddf-8a0f-0286fe4e211e" providerId="ADAL" clId="{FAF6DB4A-EF66-491A-95ED-6640BB64ACED}" dt="2023-10-31T08:53:50.455" v="300" actId="478"/>
            <ac:grpSpMkLst>
              <pc:docMk/>
              <pc:sldMasterMk cId="3671759474" sldId="2147483691"/>
              <pc:sldLayoutMk cId="3442708002" sldId="2147483693"/>
              <ac:grpSpMk id="26" creationId="{00000000-0000-0000-0000-000000000000}"/>
            </ac:grpSpMkLst>
          </pc:grpChg>
        </pc:sldLayoutChg>
        <pc:sldLayoutChg chg="del">
          <pc:chgData name="François LAGAUDE" userId="71d33075-14d3-4ddf-8a0f-0286fe4e211e" providerId="ADAL" clId="{FAF6DB4A-EF66-491A-95ED-6640BB64ACED}" dt="2023-10-31T15:54:08.068" v="315" actId="47"/>
          <pc:sldLayoutMkLst>
            <pc:docMk/>
            <pc:sldMasterMk cId="3671759474" sldId="2147483691"/>
            <pc:sldLayoutMk cId="3992530494" sldId="2147483694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1A028A-A73D-4904-AB28-BBE3C9A30F80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FB8679A-D453-4077-893C-9EB0256A1E38}">
      <dgm:prSet phldrT="[Texte]" custT="1"/>
      <dgm:spPr>
        <a:xfrm>
          <a:off x="3328" y="1039042"/>
          <a:ext cx="2910942" cy="2910942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gm:t>
    </dgm:pt>
    <dgm:pt modelId="{2C929CF3-C660-4113-8A25-77242BD7E957}" type="par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810703-D38A-4EC7-BD85-F1CCC742A7D3}" type="sibTrans" cxnId="{8D75B4F7-809C-45A4-80EB-63293A26549E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47E0D2-FAAB-42B8-B2CB-1C7A5D0CAECD}">
      <dgm:prSet phldrT="[Texte]" custT="1"/>
      <dgm:spPr>
        <a:xfrm>
          <a:off x="2332082" y="1039042"/>
          <a:ext cx="2910942" cy="2910942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gm:t>
    </dgm:pt>
    <dgm:pt modelId="{AA1F6B59-A7D5-4295-96E5-494593E18B85}" type="par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5C7BE0-BCE9-4AA0-98D5-24409AB00E78}" type="sibTrans" cxnId="{D70EE9B6-6266-402B-8428-89217B2B0AE8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66E49-CAD1-4CF8-A936-1C2E63831F1D}">
      <dgm:prSet phldrT="[Texte]" custT="1"/>
      <dgm:spPr>
        <a:xfrm>
          <a:off x="4660836" y="1039042"/>
          <a:ext cx="2910942" cy="2910942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</a:ln>
        <a:effectLst/>
      </dgm:spPr>
      <dgm:t>
        <a:bodyPr/>
        <a:lstStyle/>
        <a:p>
          <a:pPr>
            <a:buNone/>
          </a:pPr>
          <a:r>
            <a:rPr lang="fr-FR" sz="18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gm:t>
    </dgm:pt>
    <dgm:pt modelId="{1F0D7230-E012-4043-9B3C-62D1144FD5D5}" type="par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D75F393-A73C-4E2B-8E19-667300C155CE}" type="sibTrans" cxnId="{AF2918B3-47B4-469C-970F-1FBF7EAE4CDF}">
      <dgm:prSet/>
      <dgm:spPr/>
      <dgm:t>
        <a:bodyPr/>
        <a:lstStyle/>
        <a:p>
          <a:endParaRPr lang="fr-FR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31F90F-DD6E-4C36-B8E2-1C52CB865B2F}" type="pres">
      <dgm:prSet presAssocID="{361A028A-A73D-4904-AB28-BBE3C9A30F80}" presName="Name0" presStyleCnt="0">
        <dgm:presLayoutVars>
          <dgm:dir/>
          <dgm:resizeHandles val="exact"/>
        </dgm:presLayoutVars>
      </dgm:prSet>
      <dgm:spPr/>
    </dgm:pt>
    <dgm:pt modelId="{C23B7731-7525-48E4-82BC-7292E675DE8A}" type="pres">
      <dgm:prSet presAssocID="{DFB8679A-D453-4077-893C-9EB0256A1E38}" presName="Name5" presStyleLbl="vennNode1" presStyleIdx="0" presStyleCnt="3">
        <dgm:presLayoutVars>
          <dgm:bulletEnabled val="1"/>
        </dgm:presLayoutVars>
      </dgm:prSet>
      <dgm:spPr/>
    </dgm:pt>
    <dgm:pt modelId="{8E8DB31F-086E-4AB8-A952-4011D8541ED1}" type="pres">
      <dgm:prSet presAssocID="{2D810703-D38A-4EC7-BD85-F1CCC742A7D3}" presName="space" presStyleCnt="0"/>
      <dgm:spPr/>
    </dgm:pt>
    <dgm:pt modelId="{052AF4A4-11D9-475C-B772-ED8244883CBA}" type="pres">
      <dgm:prSet presAssocID="{2F47E0D2-FAAB-42B8-B2CB-1C7A5D0CAECD}" presName="Name5" presStyleLbl="vennNode1" presStyleIdx="1" presStyleCnt="3">
        <dgm:presLayoutVars>
          <dgm:bulletEnabled val="1"/>
        </dgm:presLayoutVars>
      </dgm:prSet>
      <dgm:spPr/>
    </dgm:pt>
    <dgm:pt modelId="{FAAE5603-BDC1-40A4-BECB-910DF48C0C8B}" type="pres">
      <dgm:prSet presAssocID="{685C7BE0-BCE9-4AA0-98D5-24409AB00E78}" presName="space" presStyleCnt="0"/>
      <dgm:spPr/>
    </dgm:pt>
    <dgm:pt modelId="{660727B4-EAC9-483B-B9B8-6735554E2FAF}" type="pres">
      <dgm:prSet presAssocID="{B6866E49-CAD1-4CF8-A936-1C2E63831F1D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F9D5F263-552F-4ED6-A086-DA43F749CEB5}" type="presOf" srcId="{B6866E49-CAD1-4CF8-A936-1C2E63831F1D}" destId="{660727B4-EAC9-483B-B9B8-6735554E2FAF}" srcOrd="0" destOrd="0" presId="urn:microsoft.com/office/officeart/2005/8/layout/venn3"/>
    <dgm:cxn modelId="{D04F0D87-B6EB-443B-BAA6-82D312E98D5D}" type="presOf" srcId="{2F47E0D2-FAAB-42B8-B2CB-1C7A5D0CAECD}" destId="{052AF4A4-11D9-475C-B772-ED8244883CBA}" srcOrd="0" destOrd="0" presId="urn:microsoft.com/office/officeart/2005/8/layout/venn3"/>
    <dgm:cxn modelId="{1B455A92-6785-435B-80F5-3D5D68279AFC}" type="presOf" srcId="{361A028A-A73D-4904-AB28-BBE3C9A30F80}" destId="{F731F90F-DD6E-4C36-B8E2-1C52CB865B2F}" srcOrd="0" destOrd="0" presId="urn:microsoft.com/office/officeart/2005/8/layout/venn3"/>
    <dgm:cxn modelId="{AF2918B3-47B4-469C-970F-1FBF7EAE4CDF}" srcId="{361A028A-A73D-4904-AB28-BBE3C9A30F80}" destId="{B6866E49-CAD1-4CF8-A936-1C2E63831F1D}" srcOrd="2" destOrd="0" parTransId="{1F0D7230-E012-4043-9B3C-62D1144FD5D5}" sibTransId="{AD75F393-A73C-4E2B-8E19-667300C155CE}"/>
    <dgm:cxn modelId="{D70EE9B6-6266-402B-8428-89217B2B0AE8}" srcId="{361A028A-A73D-4904-AB28-BBE3C9A30F80}" destId="{2F47E0D2-FAAB-42B8-B2CB-1C7A5D0CAECD}" srcOrd="1" destOrd="0" parTransId="{AA1F6B59-A7D5-4295-96E5-494593E18B85}" sibTransId="{685C7BE0-BCE9-4AA0-98D5-24409AB00E78}"/>
    <dgm:cxn modelId="{F3ECFFE1-3B4F-4F39-A9C3-6165BD40B706}" type="presOf" srcId="{DFB8679A-D453-4077-893C-9EB0256A1E38}" destId="{C23B7731-7525-48E4-82BC-7292E675DE8A}" srcOrd="0" destOrd="0" presId="urn:microsoft.com/office/officeart/2005/8/layout/venn3"/>
    <dgm:cxn modelId="{8D75B4F7-809C-45A4-80EB-63293A26549E}" srcId="{361A028A-A73D-4904-AB28-BBE3C9A30F80}" destId="{DFB8679A-D453-4077-893C-9EB0256A1E38}" srcOrd="0" destOrd="0" parTransId="{2C929CF3-C660-4113-8A25-77242BD7E957}" sibTransId="{2D810703-D38A-4EC7-BD85-F1CCC742A7D3}"/>
    <dgm:cxn modelId="{FCAAF0CA-EDBA-4315-845C-AA8E1C07F96B}" type="presParOf" srcId="{F731F90F-DD6E-4C36-B8E2-1C52CB865B2F}" destId="{C23B7731-7525-48E4-82BC-7292E675DE8A}" srcOrd="0" destOrd="0" presId="urn:microsoft.com/office/officeart/2005/8/layout/venn3"/>
    <dgm:cxn modelId="{7945A772-1AA5-4B14-8562-3B657E360C6B}" type="presParOf" srcId="{F731F90F-DD6E-4C36-B8E2-1C52CB865B2F}" destId="{8E8DB31F-086E-4AB8-A952-4011D8541ED1}" srcOrd="1" destOrd="0" presId="urn:microsoft.com/office/officeart/2005/8/layout/venn3"/>
    <dgm:cxn modelId="{1D229A7D-F243-4EAE-8BEE-7C8AA369684B}" type="presParOf" srcId="{F731F90F-DD6E-4C36-B8E2-1C52CB865B2F}" destId="{052AF4A4-11D9-475C-B772-ED8244883CBA}" srcOrd="2" destOrd="0" presId="urn:microsoft.com/office/officeart/2005/8/layout/venn3"/>
    <dgm:cxn modelId="{AC0EE023-738B-4E3A-815E-FE82FECDDFC1}" type="presParOf" srcId="{F731F90F-DD6E-4C36-B8E2-1C52CB865B2F}" destId="{FAAE5603-BDC1-40A4-BECB-910DF48C0C8B}" srcOrd="3" destOrd="0" presId="urn:microsoft.com/office/officeart/2005/8/layout/venn3"/>
    <dgm:cxn modelId="{E126C371-8573-4162-873C-79A32C5660FD}" type="presParOf" srcId="{F731F90F-DD6E-4C36-B8E2-1C52CB865B2F}" destId="{660727B4-EAC9-483B-B9B8-6735554E2FAF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3B7731-7525-48E4-82BC-7292E675DE8A}">
      <dsp:nvSpPr>
        <dsp:cNvPr id="0" name=""/>
        <dsp:cNvSpPr/>
      </dsp:nvSpPr>
      <dsp:spPr>
        <a:xfrm>
          <a:off x="2496" y="779282"/>
          <a:ext cx="2183206" cy="2183206"/>
        </a:xfrm>
        <a:prstGeom prst="ellipse">
          <a:avLst/>
        </a:prstGeom>
        <a:solidFill>
          <a:srgbClr val="70AD47">
            <a:alpha val="49804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Expérience utilisateur</a:t>
          </a:r>
        </a:p>
      </dsp:txBody>
      <dsp:txXfrm>
        <a:off x="322219" y="1099005"/>
        <a:ext cx="1543760" cy="1543760"/>
      </dsp:txXfrm>
    </dsp:sp>
    <dsp:sp modelId="{052AF4A4-11D9-475C-B772-ED8244883CBA}">
      <dsp:nvSpPr>
        <dsp:cNvPr id="0" name=""/>
        <dsp:cNvSpPr/>
      </dsp:nvSpPr>
      <dsp:spPr>
        <a:xfrm>
          <a:off x="1749062" y="779282"/>
          <a:ext cx="2183206" cy="2183206"/>
        </a:xfrm>
        <a:prstGeom prst="ellipse">
          <a:avLst/>
        </a:prstGeom>
        <a:solidFill>
          <a:srgbClr val="4BACC6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Autonomie</a:t>
          </a:r>
          <a:r>
            <a:rPr lang="fr-FR" sz="20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  </a:t>
          </a:r>
        </a:p>
      </dsp:txBody>
      <dsp:txXfrm>
        <a:off x="2068785" y="1099005"/>
        <a:ext cx="1543760" cy="1543760"/>
      </dsp:txXfrm>
    </dsp:sp>
    <dsp:sp modelId="{660727B4-EAC9-483B-B9B8-6735554E2FAF}">
      <dsp:nvSpPr>
        <dsp:cNvPr id="0" name=""/>
        <dsp:cNvSpPr/>
      </dsp:nvSpPr>
      <dsp:spPr>
        <a:xfrm>
          <a:off x="3495627" y="779282"/>
          <a:ext cx="2183206" cy="2183206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0149" tIns="22860" rIns="120149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ysClr val="window" lastClr="FFFFFF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Suivi de progression</a:t>
          </a:r>
        </a:p>
      </dsp:txBody>
      <dsp:txXfrm>
        <a:off x="3815350" y="1099005"/>
        <a:ext cx="1543760" cy="1543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236B9-CE19-714B-B0FF-061C6D704BB4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54A8E-6823-B54C-8908-8B4F0C8469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2970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B50CD-0E3E-4A93-B063-00F85827BC72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90B066-90A4-45B4-9248-057A725D68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186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906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LB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0818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16BD4D-FBF8-4584-8093-107F209D3767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0818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862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MT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90B066-90A4-45B4-9248-057A725D68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9398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9D995B-5316-44B6-899A-9C83C75FDE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660AC4-2F8C-439E-9D83-EE7D49907D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6C0F2B-1F10-4FD4-9EA3-0AC860FE6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A3D1A7-2C17-4B9E-9D42-807EBAE6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B2408-E0B7-43A1-A1F0-5B5A170A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91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311BD-B35F-4B1A-96E5-67AA65CE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2264A1C-7ED3-454B-9BBE-191D814C4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DF1DB8-D667-4658-AE56-CCAB77635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BCD4FE-E17D-45EE-9309-8DA87FE6C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DE779F-C730-4C63-87AC-EC19BC431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41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F2EC800B-1607-4523-B707-9E5940DBB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430EA78-3CD0-49EE-8644-B0C2117D23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1249AC9-0C55-4310-A8D6-55D5C7EC1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076109-673D-4362-87D7-7678B7DD1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203754-2A88-4D66-9742-9F096BD97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2061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B9110495-C6A3-45BA-9725-A12D0D984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C163A41-E5DC-424C-9024-92DCAFA56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450262B-5F3C-4333-A05D-7A94C4591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34964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12181F-26CA-4677-87F0-111671D9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xx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90962D-DDC4-4D05-AD86-9C6949A2B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xx</a:t>
            </a:r>
          </a:p>
        </p:txBody>
      </p:sp>
      <p:grpSp>
        <p:nvGrpSpPr>
          <p:cNvPr id="12" name="Groupe 11"/>
          <p:cNvGrpSpPr/>
          <p:nvPr userDrawn="1"/>
        </p:nvGrpSpPr>
        <p:grpSpPr>
          <a:xfrm>
            <a:off x="6115050" y="4721675"/>
            <a:ext cx="2505682" cy="469522"/>
            <a:chOff x="57777" y="4311974"/>
            <a:chExt cx="4429430" cy="829999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96E33492-2BE0-44BC-86A1-66D18482AE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49" t="27588" r="12216" b="3628"/>
            <a:stretch/>
          </p:blipFill>
          <p:spPr>
            <a:xfrm>
              <a:off x="2437431" y="4382443"/>
              <a:ext cx="2049776" cy="759530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94A0967D-8053-4B05-AB82-679A9FD0DD37}"/>
                </a:ext>
              </a:extLst>
            </p:cNvPr>
            <p:cNvSpPr txBox="1"/>
            <p:nvPr/>
          </p:nvSpPr>
          <p:spPr>
            <a:xfrm>
              <a:off x="1943888" y="4311974"/>
              <a:ext cx="504630" cy="645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/>
              <a:r>
                <a:rPr lang="fr-FR" sz="2000" dirty="0">
                  <a:solidFill>
                    <a:prstClr val="white"/>
                  </a:solidFill>
                  <a:latin typeface="MS Gothic" panose="020B0609070205080204" pitchFamily="49" charset="-128"/>
                  <a:ea typeface="MS Gothic" panose="020B0609070205080204" pitchFamily="49" charset="-128"/>
                </a:rPr>
                <a:t>&amp;</a:t>
              </a: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7" y="4420599"/>
              <a:ext cx="1784438" cy="624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175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 19">
            <a:extLst>
              <a:ext uri="{FF2B5EF4-FFF2-40B4-BE49-F238E27FC236}">
                <a16:creationId xmlns:a16="http://schemas.microsoft.com/office/drawing/2014/main" id="{E81D2EFF-73AE-41DF-88CC-BAC55BBCF2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2053" b="7376"/>
          <a:stretch/>
        </p:blipFill>
        <p:spPr>
          <a:xfrm>
            <a:off x="1" y="4697493"/>
            <a:ext cx="9144000" cy="446007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C848742-4768-4F94-A596-832F33D3B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" b="88971"/>
          <a:stretch/>
        </p:blipFill>
        <p:spPr>
          <a:xfrm>
            <a:off x="0" y="0"/>
            <a:ext cx="9144000" cy="540144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1292F-F999-4DA6-9B6E-7EAF486F1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786385"/>
            <a:ext cx="7886700" cy="3736538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9" name="Grouper 14">
            <a:extLst>
              <a:ext uri="{FF2B5EF4-FFF2-40B4-BE49-F238E27FC236}">
                <a16:creationId xmlns:a16="http://schemas.microsoft.com/office/drawing/2014/main" id="{B4BD12B3-CF2F-4450-97AD-BFC277D662F1}"/>
              </a:ext>
            </a:extLst>
          </p:cNvPr>
          <p:cNvGrpSpPr/>
          <p:nvPr userDrawn="1"/>
        </p:nvGrpSpPr>
        <p:grpSpPr>
          <a:xfrm>
            <a:off x="0" y="544612"/>
            <a:ext cx="2541274" cy="165870"/>
            <a:chOff x="569331" y="1686108"/>
            <a:chExt cx="3960740" cy="0"/>
          </a:xfrm>
        </p:grpSpPr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9A869C0F-3A8D-4ADA-A9C5-DBA46B27655F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D294F700-0BAB-4AF3-82BC-664C8BE32995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8446DDB8-929C-45DE-A780-B4C5F2B2E64C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r 14">
            <a:extLst>
              <a:ext uri="{FF2B5EF4-FFF2-40B4-BE49-F238E27FC236}">
                <a16:creationId xmlns:a16="http://schemas.microsoft.com/office/drawing/2014/main" id="{5108A776-44F1-4FC2-A0E6-609B1ADE859F}"/>
              </a:ext>
            </a:extLst>
          </p:cNvPr>
          <p:cNvGrpSpPr/>
          <p:nvPr userDrawn="1"/>
        </p:nvGrpSpPr>
        <p:grpSpPr>
          <a:xfrm>
            <a:off x="6602727" y="4699240"/>
            <a:ext cx="2541274" cy="0"/>
            <a:chOff x="569331" y="1686108"/>
            <a:chExt cx="3960740" cy="0"/>
          </a:xfrm>
        </p:grpSpPr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F00FE449-5A18-418D-9592-E3E3706A15BD}"/>
                </a:ext>
              </a:extLst>
            </p:cNvPr>
            <p:cNvCxnSpPr/>
            <p:nvPr userDrawn="1"/>
          </p:nvCxnSpPr>
          <p:spPr>
            <a:xfrm>
              <a:off x="569331" y="1686108"/>
              <a:ext cx="1324789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>
              <a:extLst>
                <a:ext uri="{FF2B5EF4-FFF2-40B4-BE49-F238E27FC236}">
                  <a16:creationId xmlns:a16="http://schemas.microsoft.com/office/drawing/2014/main" id="{E755DD65-7602-4982-977D-FD3F2D3FF466}"/>
                </a:ext>
              </a:extLst>
            </p:cNvPr>
            <p:cNvCxnSpPr/>
            <p:nvPr userDrawn="1"/>
          </p:nvCxnSpPr>
          <p:spPr>
            <a:xfrm>
              <a:off x="1891633" y="1686108"/>
              <a:ext cx="1324789" cy="0"/>
            </a:xfrm>
            <a:prstGeom prst="line">
              <a:avLst/>
            </a:prstGeom>
            <a:ln w="38100" cmpd="sng">
              <a:solidFill>
                <a:srgbClr val="00C3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5A4197F3-A7A4-4BA8-84A2-ACA602069092}"/>
                </a:ext>
              </a:extLst>
            </p:cNvPr>
            <p:cNvCxnSpPr/>
            <p:nvPr userDrawn="1"/>
          </p:nvCxnSpPr>
          <p:spPr>
            <a:xfrm>
              <a:off x="3205282" y="1686108"/>
              <a:ext cx="1324789" cy="0"/>
            </a:xfrm>
            <a:prstGeom prst="line">
              <a:avLst/>
            </a:prstGeom>
            <a:ln w="38100" cmpd="sng">
              <a:solidFill>
                <a:srgbClr val="009F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re 1">
            <a:extLst>
              <a:ext uri="{FF2B5EF4-FFF2-40B4-BE49-F238E27FC236}">
                <a16:creationId xmlns:a16="http://schemas.microsoft.com/office/drawing/2014/main" id="{EFB59326-35C5-467B-81CC-4552E701B8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3057" y="-92336"/>
            <a:ext cx="8689421" cy="706850"/>
          </a:xfrm>
        </p:spPr>
        <p:txBody>
          <a:bodyPr>
            <a:normAutofit fontScale="90000"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fr-FR" dirty="0">
                <a:latin typeface="+mj-lt"/>
              </a:rPr>
              <a:t>Titre</a:t>
            </a:r>
            <a:endParaRPr lang="fr-FR" sz="3150" dirty="0">
              <a:latin typeface="+mj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A36D547-0653-48E3-9E21-11CCCD168420}"/>
              </a:ext>
            </a:extLst>
          </p:cNvPr>
          <p:cNvSpPr txBox="1"/>
          <p:nvPr userDrawn="1"/>
        </p:nvSpPr>
        <p:spPr>
          <a:xfrm>
            <a:off x="7532971" y="4818221"/>
            <a:ext cx="1611030" cy="256945"/>
          </a:xfrm>
          <a:prstGeom prst="rect">
            <a:avLst/>
          </a:prstGeom>
          <a:noFill/>
        </p:spPr>
        <p:txBody>
          <a:bodyPr wrap="square" lIns="71579" tIns="35790" rIns="71579" bIns="35790" rtlCol="0" anchor="ctr">
            <a:spAutoFit/>
          </a:bodyPr>
          <a:lstStyle/>
          <a:p>
            <a:pPr algn="r"/>
            <a:r>
              <a:rPr lang="fr-FR" sz="1200" dirty="0">
                <a:solidFill>
                  <a:srgbClr val="FFFFFF"/>
                </a:solidFill>
                <a:latin typeface="Helvetica"/>
                <a:cs typeface="Helvetica"/>
              </a:rPr>
              <a:t> I  </a:t>
            </a:r>
            <a:fld id="{89D3323D-60C8-0840-9432-59751CC0EBA4}" type="slidenum">
              <a:rPr lang="fr-FR" sz="1200" smtClean="0">
                <a:solidFill>
                  <a:srgbClr val="FFFFFF"/>
                </a:solidFill>
                <a:latin typeface="Helvetica"/>
                <a:cs typeface="Helvetica"/>
              </a:rPr>
              <a:pPr algn="r"/>
              <a:t>‹N°›</a:t>
            </a:fld>
            <a:endParaRPr lang="fr-FR" sz="1200" dirty="0">
              <a:solidFill>
                <a:srgbClr val="FFFFFF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442708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B094BE-7B0F-44B2-9359-42C40D36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3CD6AE-8925-4A40-A937-12BDC0CD41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E8ABE7-7789-4171-8764-09D1B8B93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7AB59CB-ECC6-41A7-AB44-D1598912D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5C65E29-6EA4-4BC9-8C40-6863A0936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41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FE39FB-C869-4F68-9134-AA6B9D43F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1F6DA8-7FEE-41F5-9EF5-B93BE2A34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870453D-D864-4371-8645-74D3DBC3F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FE737C-445B-40D1-9DEE-BE27625C5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1EA544-67AF-44DA-B0C8-CAA7705F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942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1A3CD0-DA11-456B-82A5-C277363AB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2B66CA1-A58C-462A-8960-4EC5CF1789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6AC8CE8-D578-49CD-BAA5-53AA87110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1FD9C11-77AA-4918-9CA9-F14E974A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49A281-37E9-43D4-9A4E-000CCC343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6769AF1-675B-4ACA-A402-415F3E83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984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4BAF56-3EC2-46EF-B721-E274C47D7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D9E93DC-A8F8-42B3-9450-3E20DCAC7A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F3FCA70-A606-4306-B625-C67E57A1F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0B120A3-B31D-484E-9FA9-818E08A140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16FEBC5-873F-4C25-8E72-6447302849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DD0488D-9274-4DC5-B4F6-25230F1FB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7A82B3E-5962-4AB4-B821-3B462DEBF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B0058AE-B726-41FC-B5E0-7FC6B9152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63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0D7A08-B5C8-47FE-9139-3E8EE918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C210D3D-8C15-424E-BD47-BBFD88FC6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2114D1-D1A0-477B-89DE-AED3CFE5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15C0CB-BC19-4F8B-BDFC-62C9E0308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7935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239376-25A4-4F67-AAEB-846CEBF0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6DDC372-C685-4FAD-8851-B09E9060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EA84F1-D308-468F-AAF9-ACA61F5D6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626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CDC4BA-8672-4BE0-8F35-AA2607B4E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B3FA06-A0BF-42E0-8876-302D26298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97C678-8B67-43E7-AF7F-F19C73562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8FDD48-C25F-414B-AF1D-0F33C3AB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CB1751E-5CA1-4E2F-808A-163DFD82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F6308B-D749-4526-B832-ACBEC2166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3125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242701-EF8B-4F99-86FC-24C5CF2EC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41853A-ABCE-4CC8-AF2C-D5F99661A6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E871AA2-079B-45ED-8AC4-A5EE130EB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9C651C6-0144-4C77-A981-77E9D7E7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E6EF09-5EF6-4948-9A16-840807BE1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EAF05A-5244-48E1-B2CF-0840D7108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12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A2DB39F-E808-455C-B749-E328AA93A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95D8A86-6C58-4B1C-8838-BBD6447ED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E6D38E-27FE-439A-B8AA-84D3ED53B7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03701-B6B5-46FA-8556-21A99C292A2E}" type="datetimeFigureOut">
              <a:rPr lang="fr-FR" smtClean="0"/>
              <a:t>31/10/2023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491CC8-B128-444D-A44C-5C4FBA5F4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FCCED9E-22C0-46A6-BF89-848AB6A7AA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E6344-72A9-4817-95E9-F2E09B8C790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696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075C6B-4510-4642-8E12-C652EBAC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77FC87-F80C-4E54-A4DD-A3DA3A892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26F240-9059-4EAA-85B4-67EC99808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1D23F-96BF-47D6-AC0E-DF949CAEF702}" type="datetimeFigureOut">
              <a:rPr lang="en-US" smtClean="0"/>
              <a:t>10/31/2023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C44E2F-354E-480D-8BC7-394C558B4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Image 9" descr="LogoSPACEBlack.png">
            <a:extLst>
              <a:ext uri="{FF2B5EF4-FFF2-40B4-BE49-F238E27FC236}">
                <a16:creationId xmlns:a16="http://schemas.microsoft.com/office/drawing/2014/main" id="{03164BE6-4691-4BAD-934D-951D81E5F30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2612" y="4678770"/>
            <a:ext cx="1332738" cy="450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594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9.png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microsoft.com/office/2007/relationships/hdphoto" Target="../media/hdphoto4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46D3EC-F225-4A32-B076-561BB7DA72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76"/>
          <a:stretch/>
        </p:blipFill>
        <p:spPr>
          <a:xfrm>
            <a:off x="0" y="1271"/>
            <a:ext cx="9144000" cy="5142231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EBC8480D-45CF-49E0-B22C-88CC9E0E35F5}"/>
              </a:ext>
            </a:extLst>
          </p:cNvPr>
          <p:cNvSpPr txBox="1">
            <a:spLocks/>
          </p:cNvSpPr>
          <p:nvPr/>
        </p:nvSpPr>
        <p:spPr>
          <a:xfrm>
            <a:off x="559676" y="5945"/>
            <a:ext cx="4776952" cy="680401"/>
          </a:xfrm>
          <a:prstGeom prst="rect">
            <a:avLst/>
          </a:prstGeom>
          <a:ln>
            <a:noFill/>
          </a:ln>
          <a:effectLst/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fr-FR" sz="4050" b="1" spc="38" dirty="0">
                <a:ln w="9525" cmpd="sng">
                  <a:noFill/>
                  <a:prstDash val="solid"/>
                </a:ln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0D07DC1F-EC83-46D4-83B3-6F7AC8FAADDE}"/>
              </a:ext>
            </a:extLst>
          </p:cNvPr>
          <p:cNvSpPr txBox="1">
            <a:spLocks/>
          </p:cNvSpPr>
          <p:nvPr/>
        </p:nvSpPr>
        <p:spPr>
          <a:xfrm>
            <a:off x="559676" y="681344"/>
            <a:ext cx="8127124" cy="1061261"/>
          </a:xfrm>
          <a:prstGeom prst="rect">
            <a:avLst/>
          </a:prstGeom>
          <a:solidFill>
            <a:srgbClr val="CCCCCC"/>
          </a:solidFill>
        </p:spPr>
        <p:txBody>
          <a:bodyPr vert="horz" lIns="68580" tIns="34290" rIns="68580" bIns="3429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685783">
              <a:spcBef>
                <a:spcPts val="750"/>
              </a:spcBef>
              <a:buNone/>
            </a:pPr>
            <a:r>
              <a:rPr lang="fr-FR" sz="3600" dirty="0">
                <a:solidFill>
                  <a:srgbClr val="2F466F"/>
                </a:solidFill>
                <a:latin typeface="Helvetica"/>
                <a:cs typeface="Helvetica"/>
              </a:rPr>
              <a:t>LMS et E-learning, la formation se conjugue au digital</a:t>
            </a:r>
          </a:p>
        </p:txBody>
      </p:sp>
      <p:graphicFrame>
        <p:nvGraphicFramePr>
          <p:cNvPr id="11" name="Diagramme 10">
            <a:extLst>
              <a:ext uri="{FF2B5EF4-FFF2-40B4-BE49-F238E27FC236}">
                <a16:creationId xmlns:a16="http://schemas.microsoft.com/office/drawing/2014/main" id="{9DFBA506-F952-4D6C-82ED-0071BA2F2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886248"/>
              </p:ext>
            </p:extLst>
          </p:nvPr>
        </p:nvGraphicFramePr>
        <p:xfrm>
          <a:off x="1731335" y="1055318"/>
          <a:ext cx="5681331" cy="3741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Rectangle à coins arrondis 7">
            <a:extLst>
              <a:ext uri="{FF2B5EF4-FFF2-40B4-BE49-F238E27FC236}">
                <a16:creationId xmlns:a16="http://schemas.microsoft.com/office/drawing/2014/main" id="{759C5F2F-FCAC-4EFA-BAE7-41F4650B48D5}"/>
              </a:ext>
            </a:extLst>
          </p:cNvPr>
          <p:cNvSpPr/>
          <p:nvPr/>
        </p:nvSpPr>
        <p:spPr>
          <a:xfrm>
            <a:off x="4351286" y="4180389"/>
            <a:ext cx="4734941" cy="957166"/>
          </a:xfrm>
          <a:prstGeom prst="roundRect">
            <a:avLst/>
          </a:prstGeom>
          <a:solidFill>
            <a:schemeClr val="bg1">
              <a:alpha val="7882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RISE UP : Houda Yachkour </a:t>
            </a:r>
          </a:p>
          <a:p>
            <a:pPr defTabSz="685783"/>
            <a:r>
              <a:rPr lang="fr-FR" dirty="0">
                <a:solidFill>
                  <a:srgbClr val="2F466F"/>
                </a:solidFill>
                <a:latin typeface="Calibri" panose="020F0502020204030204"/>
              </a:rPr>
              <a:t>SPACE AERO : François Lagaude</a:t>
            </a:r>
          </a:p>
        </p:txBody>
      </p:sp>
      <p:sp>
        <p:nvSpPr>
          <p:cNvPr id="3" name="Rectangle 2"/>
          <p:cNvSpPr/>
          <p:nvPr/>
        </p:nvSpPr>
        <p:spPr>
          <a:xfrm>
            <a:off x="4549253" y="156137"/>
            <a:ext cx="43390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685800">
              <a:defRPr/>
            </a:pPr>
            <a:r>
              <a:rPr lang="fr-FR" sz="2000" dirty="0">
                <a:solidFill>
                  <a:schemeClr val="bg1"/>
                </a:solidFill>
              </a:rPr>
              <a:t>Jeudi 23 novembre 2023, de 16h à 17h</a:t>
            </a:r>
          </a:p>
        </p:txBody>
      </p:sp>
      <p:pic>
        <p:nvPicPr>
          <p:cNvPr id="4" name="Image 3" descr="LogoSPACEACADEMYWhiteNatif.png">
            <a:extLst>
              <a:ext uri="{FF2B5EF4-FFF2-40B4-BE49-F238E27FC236}">
                <a16:creationId xmlns:a16="http://schemas.microsoft.com/office/drawing/2014/main" id="{E9EBC07B-94C2-17FB-5C74-57CC8A7B50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059" y="4511031"/>
            <a:ext cx="2238364" cy="534318"/>
          </a:xfrm>
          <a:prstGeom prst="rect">
            <a:avLst/>
          </a:prstGeom>
        </p:spPr>
      </p:pic>
      <p:pic>
        <p:nvPicPr>
          <p:cNvPr id="8" name="Graphique 7">
            <a:extLst>
              <a:ext uri="{FF2B5EF4-FFF2-40B4-BE49-F238E27FC236}">
                <a16:creationId xmlns:a16="http://schemas.microsoft.com/office/drawing/2014/main" id="{D6695905-A6A2-A587-FCB4-C1A69EE8F9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7777" y="4395778"/>
            <a:ext cx="1785423" cy="57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4B4DAF2-FFDA-49C5-21FC-27AB9B0CFC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53F8F33-3037-09AA-6160-F4897E486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4657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687786A-0598-4C02-90E1-72F6747F5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/>
              <a:t>TITRE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89BFB37-6F21-8490-44AF-91921F182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56" y="556318"/>
            <a:ext cx="6926488" cy="407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348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3B3FE33-3FE4-9360-C881-40F822C7A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973" y="540419"/>
            <a:ext cx="6946053" cy="4164260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667486D-EF50-BD5C-CB5E-3F3C904D9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4550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EA272E6A-E686-20F5-5C2F-6F9C1C8634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624" y="566284"/>
            <a:ext cx="6994752" cy="4141557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4ECD9ABA-79F7-6363-5DC3-77B1025959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305492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2FCC9A04-3410-4677-AF5A-3B4310B27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08779"/>
            <a:ext cx="7886700" cy="23202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fr-FR"/>
          </a:p>
          <a:p>
            <a:pPr marL="0" indent="0" algn="ctr">
              <a:buNone/>
            </a:pPr>
            <a:r>
              <a:rPr lang="fr-FR"/>
              <a:t>Rediffusion du Webinar bientôt disponible sur </a:t>
            </a:r>
          </a:p>
          <a:p>
            <a:pPr marL="0" indent="0" algn="ctr">
              <a:buNone/>
            </a:pPr>
            <a:r>
              <a:rPr lang="fr-FR">
                <a:solidFill>
                  <a:schemeClr val="accent1">
                    <a:lumMod val="75000"/>
                  </a:schemeClr>
                </a:solidFill>
              </a:rPr>
              <a:t>https://www.space-aero.org/fr/actualites/</a:t>
            </a:r>
          </a:p>
          <a:p>
            <a:pPr marL="0" indent="0" algn="ctr">
              <a:buNone/>
            </a:pPr>
            <a:r>
              <a:rPr lang="fr-FR"/>
              <a:t>Merci pour votre participation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D9A6FA1-13C9-4A1C-87B8-9000384B9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984" y="1152145"/>
            <a:ext cx="3266032" cy="848403"/>
          </a:xfrm>
          <a:prstGeom prst="rect">
            <a:avLst/>
          </a:prstGeom>
        </p:spPr>
      </p:pic>
      <p:pic>
        <p:nvPicPr>
          <p:cNvPr id="3" name="Image 3">
            <a:extLst>
              <a:ext uri="{FF2B5EF4-FFF2-40B4-BE49-F238E27FC236}">
                <a16:creationId xmlns:a16="http://schemas.microsoft.com/office/drawing/2014/main" id="{5F09D10A-8F67-71B2-4C1D-01F61CBBA9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09"/>
          <a:stretch/>
        </p:blipFill>
        <p:spPr bwMode="auto">
          <a:xfrm>
            <a:off x="2596443" y="3595380"/>
            <a:ext cx="3951114" cy="7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474743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hème Office">
  <a:themeElements>
    <a:clrScheme name="SPACE 2020">
      <a:dk1>
        <a:srgbClr val="FFFFFF"/>
      </a:dk1>
      <a:lt1>
        <a:srgbClr val="7F7F7F"/>
      </a:lt1>
      <a:dk2>
        <a:srgbClr val="FFFFFF"/>
      </a:dk2>
      <a:lt2>
        <a:srgbClr val="000000"/>
      </a:lt2>
      <a:accent1>
        <a:srgbClr val="48A1FA"/>
      </a:accent1>
      <a:accent2>
        <a:srgbClr val="70AD47"/>
      </a:accent2>
      <a:accent3>
        <a:srgbClr val="C00000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472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104A5976682E46AF845FBD843A14FF" ma:contentTypeVersion="16" ma:contentTypeDescription="Crée un document." ma:contentTypeScope="" ma:versionID="3008c32a25dde499d6fb8817e05c9b00">
  <xsd:schema xmlns:xsd="http://www.w3.org/2001/XMLSchema" xmlns:xs="http://www.w3.org/2001/XMLSchema" xmlns:p="http://schemas.microsoft.com/office/2006/metadata/properties" xmlns:ns2="d7486eb5-8629-4a65-921c-9a659094688f" xmlns:ns3="53232c7d-827b-4dde-b387-5252e8ad9bfa" targetNamespace="http://schemas.microsoft.com/office/2006/metadata/properties" ma:root="true" ma:fieldsID="59c8e2f2a79974301a1e58a3fb568653" ns2:_="" ns3:_="">
    <xsd:import namespace="d7486eb5-8629-4a65-921c-9a659094688f"/>
    <xsd:import namespace="53232c7d-827b-4dde-b387-5252e8ad9b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486eb5-8629-4a65-921c-9a65909468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e7e5879b-ce5a-4da5-a1d6-9c2df8d668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232c7d-827b-4dde-b387-5252e8ad9bf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2e0a7da3-f938-4940-96cf-5619cb50a946}" ma:internalName="TaxCatchAll" ma:showField="CatchAllData" ma:web="53232c7d-827b-4dde-b387-5252e8ad9b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3232c7d-827b-4dde-b387-5252e8ad9bfa" xsi:nil="true"/>
    <lcf76f155ced4ddcb4097134ff3c332f xmlns="d7486eb5-8629-4a65-921c-9a659094688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62F9E9-DE11-4AF5-9279-1F836B6C24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69E43D4-2E18-4B61-AA8D-8F1E44FD70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486eb5-8629-4a65-921c-9a659094688f"/>
    <ds:schemaRef ds:uri="53232c7d-827b-4dde-b387-5252e8ad9b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072D6E1-A5DA-4F0C-8B44-B7B3ADDA7E32}">
  <ds:schemaRefs>
    <ds:schemaRef ds:uri="http://schemas.microsoft.com/office/2006/metadata/properties"/>
    <ds:schemaRef ds:uri="http://schemas.microsoft.com/office/infopath/2007/PartnerControls"/>
    <ds:schemaRef ds:uri="53232c7d-827b-4dde-b387-5252e8ad9bfa"/>
    <ds:schemaRef ds:uri="d7486eb5-8629-4a65-921c-9a65909468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14186</TotalTime>
  <Words>66</Words>
  <Application>Microsoft Office PowerPoint</Application>
  <PresentationFormat>Affichage à l'écran (16:9)</PresentationFormat>
  <Paragraphs>20</Paragraphs>
  <Slides>6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MS Gothic</vt:lpstr>
      <vt:lpstr>Arial</vt:lpstr>
      <vt:lpstr>Calibri</vt:lpstr>
      <vt:lpstr>Calibri Light</vt:lpstr>
      <vt:lpstr>Helvetica</vt:lpstr>
      <vt:lpstr>1_Thème Office</vt:lpstr>
      <vt:lpstr>3_Thème Office</vt:lpstr>
      <vt:lpstr>Présentation PowerPoint</vt:lpstr>
      <vt:lpstr>Présentation PowerPoint</vt:lpstr>
      <vt:lpstr>TITRE</vt:lpstr>
      <vt:lpstr>TITRE</vt:lpstr>
      <vt:lpstr>TITRE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François LAGAUDE</cp:lastModifiedBy>
  <cp:revision>141</cp:revision>
  <cp:lastPrinted>2020-11-17T15:42:48Z</cp:lastPrinted>
  <dcterms:created xsi:type="dcterms:W3CDTF">2019-02-07T11:13:53Z</dcterms:created>
  <dcterms:modified xsi:type="dcterms:W3CDTF">2023-10-31T16:32:10Z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0x0101003A104A5976682E46AF845FBD843A14FF</vt:lpwstr>
  </property>
  <property fmtid="{D5CDD505-2E9C-101B-9397-08002B2CF9AE}" pid="3" name="Order">
    <vt:r8>15600</vt:r8>
  </property>
  <property fmtid="{D5CDD505-2E9C-101B-9397-08002B2CF9AE}" pid="4" name="MediaServiceImageTags">
    <vt:lpwstr/>
  </property>
</Properties>
</file>