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91" r:id="rId5"/>
    <p:sldMasterId id="2147483694" r:id="rId6"/>
    <p:sldMasterId id="2147483697" r:id="rId7"/>
  </p:sldMasterIdLst>
  <p:notesMasterIdLst>
    <p:notesMasterId r:id="rId22"/>
  </p:notesMasterIdLst>
  <p:handoutMasterIdLst>
    <p:handoutMasterId r:id="rId23"/>
  </p:handoutMasterIdLst>
  <p:sldIdLst>
    <p:sldId id="2602" r:id="rId8"/>
    <p:sldId id="2611" r:id="rId9"/>
    <p:sldId id="2147470557" r:id="rId10"/>
    <p:sldId id="2147470550" r:id="rId11"/>
    <p:sldId id="2147470731" r:id="rId12"/>
    <p:sldId id="2147470725" r:id="rId13"/>
    <p:sldId id="2147470730" r:id="rId14"/>
    <p:sldId id="2608" r:id="rId15"/>
    <p:sldId id="2607" r:id="rId16"/>
    <p:sldId id="2605" r:id="rId17"/>
    <p:sldId id="2606" r:id="rId18"/>
    <p:sldId id="2609" r:id="rId19"/>
    <p:sldId id="2147470733" r:id="rId20"/>
    <p:sldId id="2568" r:id="rId21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66F"/>
    <a:srgbClr val="5F5F5F"/>
    <a:srgbClr val="0F2B5F"/>
    <a:srgbClr val="191418"/>
    <a:srgbClr val="80B6C5"/>
    <a:srgbClr val="E70334"/>
    <a:srgbClr val="FFCDD1"/>
    <a:srgbClr val="586E8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6DB4A-EF66-491A-95ED-6640BB64ACED}" v="170" dt="2023-11-23T12:27:0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5" autoAdjust="0"/>
  </p:normalViewPr>
  <p:slideViewPr>
    <p:cSldViewPr snapToGrid="0" snapToObjects="1">
      <p:cViewPr varScale="1">
        <p:scale>
          <a:sx n="132" d="100"/>
          <a:sy n="132" d="100"/>
        </p:scale>
        <p:origin x="936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LAGAUDE" userId="71d33075-14d3-4ddf-8a0f-0286fe4e211e" providerId="ADAL" clId="{FAF6DB4A-EF66-491A-95ED-6640BB64ACED}"/>
    <pc:docChg chg="undo custSel addSld delSld modSld sldOrd delMainMaster modMainMaster">
      <pc:chgData name="François LAGAUDE" userId="71d33075-14d3-4ddf-8a0f-0286fe4e211e" providerId="ADAL" clId="{FAF6DB4A-EF66-491A-95ED-6640BB64ACED}" dt="2023-11-23T14:36:51.183" v="2019" actId="6549"/>
      <pc:docMkLst>
        <pc:docMk/>
      </pc:docMkLst>
      <pc:sldChg chg="add del">
        <pc:chgData name="François LAGAUDE" userId="71d33075-14d3-4ddf-8a0f-0286fe4e211e" providerId="ADAL" clId="{FAF6DB4A-EF66-491A-95ED-6640BB64ACED}" dt="2023-10-31T15:54:08.068" v="315" actId="47"/>
        <pc:sldMkLst>
          <pc:docMk/>
          <pc:sldMk cId="1381878305" sldId="357"/>
        </pc:sldMkLst>
      </pc:sldChg>
      <pc:sldChg chg="del">
        <pc:chgData name="François LAGAUDE" userId="71d33075-14d3-4ddf-8a0f-0286fe4e211e" providerId="ADAL" clId="{FAF6DB4A-EF66-491A-95ED-6640BB64ACED}" dt="2023-10-31T08:51:12.670" v="299" actId="47"/>
        <pc:sldMkLst>
          <pc:docMk/>
          <pc:sldMk cId="1509034321" sldId="2355"/>
        </pc:sldMkLst>
      </pc:sldChg>
      <pc:sldChg chg="del">
        <pc:chgData name="François LAGAUDE" userId="71d33075-14d3-4ddf-8a0f-0286fe4e211e" providerId="ADAL" clId="{FAF6DB4A-EF66-491A-95ED-6640BB64ACED}" dt="2023-10-31T08:54:14.805" v="303" actId="47"/>
        <pc:sldMkLst>
          <pc:docMk/>
          <pc:sldMk cId="4280835480" sldId="2356"/>
        </pc:sldMkLst>
      </pc:sldChg>
      <pc:sldChg chg="add del">
        <pc:chgData name="François LAGAUDE" userId="71d33075-14d3-4ddf-8a0f-0286fe4e211e" providerId="ADAL" clId="{FAF6DB4A-EF66-491A-95ED-6640BB64ACED}" dt="2023-11-22T14:10:45.999" v="1687" actId="47"/>
        <pc:sldMkLst>
          <pc:docMk/>
          <pc:sldMk cId="315906404" sldId="2360"/>
        </pc:sldMkLst>
      </pc:sldChg>
      <pc:sldChg chg="add del">
        <pc:chgData name="François LAGAUDE" userId="71d33075-14d3-4ddf-8a0f-0286fe4e211e" providerId="ADAL" clId="{FAF6DB4A-EF66-491A-95ED-6640BB64ACED}" dt="2023-10-31T08:54:55.062" v="308"/>
        <pc:sldMkLst>
          <pc:docMk/>
          <pc:sldMk cId="2944747439" sldId="2568"/>
        </pc:sldMkLst>
      </pc:sldChg>
      <pc:sldChg chg="addSp delSp modSp mod modShow">
        <pc:chgData name="François LAGAUDE" userId="71d33075-14d3-4ddf-8a0f-0286fe4e211e" providerId="ADAL" clId="{FAF6DB4A-EF66-491A-95ED-6640BB64ACED}" dt="2023-11-23T12:50:09.552" v="2008" actId="729"/>
        <pc:sldMkLst>
          <pc:docMk/>
          <pc:sldMk cId="421756515" sldId="2602"/>
        </pc:sldMkLst>
        <pc:spChg chg="mod">
          <ac:chgData name="François LAGAUDE" userId="71d33075-14d3-4ddf-8a0f-0286fe4e211e" providerId="ADAL" clId="{FAF6DB4A-EF66-491A-95ED-6640BB64ACED}" dt="2023-10-31T08:38:20.863" v="23" actId="6549"/>
          <ac:spMkLst>
            <pc:docMk/>
            <pc:sldMk cId="421756515" sldId="2602"/>
            <ac:spMk id="3" creationId="{00000000-0000-0000-0000-000000000000}"/>
          </ac:spMkLst>
        </pc:spChg>
        <pc:spChg chg="mod">
          <ac:chgData name="François LAGAUDE" userId="71d33075-14d3-4ddf-8a0f-0286fe4e211e" providerId="ADAL" clId="{FAF6DB4A-EF66-491A-95ED-6640BB64ACED}" dt="2023-10-31T08:41:58.399" v="158" actId="20577"/>
          <ac:spMkLst>
            <pc:docMk/>
            <pc:sldMk cId="421756515" sldId="2602"/>
            <ac:spMk id="9" creationId="{0D07DC1F-EC83-46D4-83B3-6F7AC8FAADDE}"/>
          </ac:spMkLst>
        </pc:spChg>
        <pc:spChg chg="mod">
          <ac:chgData name="François LAGAUDE" userId="71d33075-14d3-4ddf-8a0f-0286fe4e211e" providerId="ADAL" clId="{FAF6DB4A-EF66-491A-95ED-6640BB64ACED}" dt="2023-10-31T16:30:59.066" v="397" actId="20577"/>
          <ac:spMkLst>
            <pc:docMk/>
            <pc:sldMk cId="421756515" sldId="2602"/>
            <ac:spMk id="10" creationId="{759C5F2F-FCAC-4EFA-BAE7-41F4650B48D5}"/>
          </ac:spMkLst>
        </pc:spChg>
        <pc:grpChg chg="del">
          <ac:chgData name="François LAGAUDE" userId="71d33075-14d3-4ddf-8a0f-0286fe4e211e" providerId="ADAL" clId="{FAF6DB4A-EF66-491A-95ED-6640BB64ACED}" dt="2023-10-31T08:48:42.572" v="284" actId="478"/>
          <ac:grpSpMkLst>
            <pc:docMk/>
            <pc:sldMk cId="421756515" sldId="2602"/>
            <ac:grpSpMk id="2" creationId="{00000000-0000-0000-0000-000000000000}"/>
          </ac:grpSpMkLst>
        </pc:grpChg>
        <pc:graphicFrameChg chg="mod modGraphic">
          <ac:chgData name="François LAGAUDE" userId="71d33075-14d3-4ddf-8a0f-0286fe4e211e" providerId="ADAL" clId="{FAF6DB4A-EF66-491A-95ED-6640BB64ACED}" dt="2023-10-31T16:32:05.885" v="420" actId="20577"/>
          <ac:graphicFrameMkLst>
            <pc:docMk/>
            <pc:sldMk cId="421756515" sldId="2602"/>
            <ac:graphicFrameMk id="11" creationId="{9DFBA506-F952-4D6C-82ED-0071BA2F234F}"/>
          </ac:graphicFrameMkLst>
        </pc:graphicFrameChg>
        <pc:picChg chg="add mod">
          <ac:chgData name="François LAGAUDE" userId="71d33075-14d3-4ddf-8a0f-0286fe4e211e" providerId="ADAL" clId="{FAF6DB4A-EF66-491A-95ED-6640BB64ACED}" dt="2023-10-31T08:50:48.537" v="298" actId="1076"/>
          <ac:picMkLst>
            <pc:docMk/>
            <pc:sldMk cId="421756515" sldId="2602"/>
            <ac:picMk id="4" creationId="{E9EBC07B-94C2-17FB-5C74-57CC8A7B5074}"/>
          </ac:picMkLst>
        </pc:picChg>
        <pc:picChg chg="add mod">
          <ac:chgData name="François LAGAUDE" userId="71d33075-14d3-4ddf-8a0f-0286fe4e211e" providerId="ADAL" clId="{FAF6DB4A-EF66-491A-95ED-6640BB64ACED}" dt="2023-10-31T08:50:40.604" v="297" actId="14100"/>
          <ac:picMkLst>
            <pc:docMk/>
            <pc:sldMk cId="421756515" sldId="2602"/>
            <ac:picMk id="8" creationId="{D6695905-A6A2-A587-FCB4-C1A69EE8F97F}"/>
          </ac:picMkLst>
        </pc:picChg>
      </pc:sldChg>
      <pc:sldChg chg="addSp modSp mod">
        <pc:chgData name="François LAGAUDE" userId="71d33075-14d3-4ddf-8a0f-0286fe4e211e" providerId="ADAL" clId="{FAF6DB4A-EF66-491A-95ED-6640BB64ACED}" dt="2023-11-23T12:36:34.635" v="2006" actId="1076"/>
        <pc:sldMkLst>
          <pc:docMk/>
          <pc:sldMk cId="3276348235" sldId="2605"/>
        </pc:sldMkLst>
        <pc:spChg chg="mod">
          <ac:chgData name="François LAGAUDE" userId="71d33075-14d3-4ddf-8a0f-0286fe4e211e" providerId="ADAL" clId="{FAF6DB4A-EF66-491A-95ED-6640BB64ACED}" dt="2023-11-14T15:28:52.643" v="454" actId="20577"/>
          <ac:spMkLst>
            <pc:docMk/>
            <pc:sldMk cId="3276348235" sldId="2605"/>
            <ac:spMk id="2" creationId="{0687786A-0598-4C02-90E1-72F6747F5781}"/>
          </ac:spMkLst>
        </pc:spChg>
        <pc:picChg chg="add mod">
          <ac:chgData name="François LAGAUDE" userId="71d33075-14d3-4ddf-8a0f-0286fe4e211e" providerId="ADAL" clId="{FAF6DB4A-EF66-491A-95ED-6640BB64ACED}" dt="2023-11-23T12:36:34.635" v="2006" actId="1076"/>
          <ac:picMkLst>
            <pc:docMk/>
            <pc:sldMk cId="3276348235" sldId="2605"/>
            <ac:picMk id="4" creationId="{C89BFB37-6F21-8490-44AF-91921F18257C}"/>
          </ac:picMkLst>
        </pc:picChg>
        <pc:picChg chg="add mod ord">
          <ac:chgData name="François LAGAUDE" userId="71d33075-14d3-4ddf-8a0f-0286fe4e211e" providerId="ADAL" clId="{FAF6DB4A-EF66-491A-95ED-6640BB64ACED}" dt="2023-11-23T12:28:02.086" v="2000" actId="1076"/>
          <ac:picMkLst>
            <pc:docMk/>
            <pc:sldMk cId="3276348235" sldId="2605"/>
            <ac:picMk id="5" creationId="{D6B2B6E6-46EE-E7B9-E85C-205AAFE01C32}"/>
          </ac:picMkLst>
        </pc:picChg>
        <pc:picChg chg="add mod">
          <ac:chgData name="François LAGAUDE" userId="71d33075-14d3-4ddf-8a0f-0286fe4e211e" providerId="ADAL" clId="{FAF6DB4A-EF66-491A-95ED-6640BB64ACED}" dt="2023-11-22T13:53:44.292" v="1675" actId="14100"/>
          <ac:picMkLst>
            <pc:docMk/>
            <pc:sldMk cId="3276348235" sldId="2605"/>
            <ac:picMk id="6" creationId="{5F1DA937-413F-E88B-A0DE-599D6B3D4CD8}"/>
          </ac:picMkLst>
        </pc:picChg>
      </pc:sldChg>
      <pc:sldChg chg="addSp delSp modSp new mod">
        <pc:chgData name="François LAGAUDE" userId="71d33075-14d3-4ddf-8a0f-0286fe4e211e" providerId="ADAL" clId="{FAF6DB4A-EF66-491A-95ED-6640BB64ACED}" dt="2023-11-23T12:28:15.433" v="2004" actId="14100"/>
        <pc:sldMkLst>
          <pc:docMk/>
          <pc:sldMk cId="2145500732" sldId="2606"/>
        </pc:sldMkLst>
        <pc:spChg chg="del">
          <ac:chgData name="François LAGAUDE" userId="71d33075-14d3-4ddf-8a0f-0286fe4e211e" providerId="ADAL" clId="{FAF6DB4A-EF66-491A-95ED-6640BB64ACED}" dt="2023-10-31T15:55:12.865" v="321" actId="22"/>
          <ac:spMkLst>
            <pc:docMk/>
            <pc:sldMk cId="2145500732" sldId="2606"/>
            <ac:spMk id="2" creationId="{56C97B8D-CA69-05CC-4540-8148C088B9D2}"/>
          </ac:spMkLst>
        </pc:spChg>
        <pc:spChg chg="mod">
          <ac:chgData name="François LAGAUDE" userId="71d33075-14d3-4ddf-8a0f-0286fe4e211e" providerId="ADAL" clId="{FAF6DB4A-EF66-491A-95ED-6640BB64ACED}" dt="2023-11-14T15:29:01.309" v="470" actId="20577"/>
          <ac:spMkLst>
            <pc:docMk/>
            <pc:sldMk cId="2145500732" sldId="2606"/>
            <ac:spMk id="3" creationId="{F667486D-EF50-BD5C-CB5E-3F3C904D95FC}"/>
          </ac:spMkLst>
        </pc:spChg>
        <pc:picChg chg="add mod">
          <ac:chgData name="François LAGAUDE" userId="71d33075-14d3-4ddf-8a0f-0286fe4e211e" providerId="ADAL" clId="{FAF6DB4A-EF66-491A-95ED-6640BB64ACED}" dt="2023-11-23T12:28:11.398" v="2002" actId="1076"/>
          <ac:picMkLst>
            <pc:docMk/>
            <pc:sldMk cId="2145500732" sldId="2606"/>
            <ac:picMk id="4" creationId="{2144A112-B5A1-98FE-3BB6-1E87302FF331}"/>
          </ac:picMkLst>
        </pc:picChg>
        <pc:picChg chg="add mod ord">
          <ac:chgData name="François LAGAUDE" userId="71d33075-14d3-4ddf-8a0f-0286fe4e211e" providerId="ADAL" clId="{FAF6DB4A-EF66-491A-95ED-6640BB64ACED}" dt="2023-11-23T12:28:15.433" v="2004" actId="14100"/>
          <ac:picMkLst>
            <pc:docMk/>
            <pc:sldMk cId="2145500732" sldId="2606"/>
            <ac:picMk id="5" creationId="{93B3FE33-3FE4-9360-C881-40F822C7AA59}"/>
          </ac:picMkLst>
        </pc:picChg>
        <pc:picChg chg="add mod">
          <ac:chgData name="François LAGAUDE" userId="71d33075-14d3-4ddf-8a0f-0286fe4e211e" providerId="ADAL" clId="{FAF6DB4A-EF66-491A-95ED-6640BB64ACED}" dt="2023-11-16T09:15:21.379" v="1594" actId="1076"/>
          <ac:picMkLst>
            <pc:docMk/>
            <pc:sldMk cId="2145500732" sldId="2606"/>
            <ac:picMk id="7" creationId="{98D1E11B-E798-484B-37A1-F8C76B3070B7}"/>
          </ac:picMkLst>
        </pc:picChg>
      </pc:sldChg>
      <pc:sldChg chg="del">
        <pc:chgData name="François LAGAUDE" userId="71d33075-14d3-4ddf-8a0f-0286fe4e211e" providerId="ADAL" clId="{FAF6DB4A-EF66-491A-95ED-6640BB64ACED}" dt="2023-10-31T08:54:22.898" v="304" actId="47"/>
        <pc:sldMkLst>
          <pc:docMk/>
          <pc:sldMk cId="3922417815" sldId="2606"/>
        </pc:sldMkLst>
      </pc:sldChg>
      <pc:sldChg chg="addSp delSp modSp new mod ord">
        <pc:chgData name="François LAGAUDE" userId="71d33075-14d3-4ddf-8a0f-0286fe4e211e" providerId="ADAL" clId="{FAF6DB4A-EF66-491A-95ED-6640BB64ACED}" dt="2023-11-23T12:27:50.125" v="1998" actId="1076"/>
        <pc:sldMkLst>
          <pc:docMk/>
          <pc:sldMk cId="1305492234" sldId="2607"/>
        </pc:sldMkLst>
        <pc:spChg chg="del">
          <ac:chgData name="François LAGAUDE" userId="71d33075-14d3-4ddf-8a0f-0286fe4e211e" providerId="ADAL" clId="{FAF6DB4A-EF66-491A-95ED-6640BB64ACED}" dt="2023-10-31T15:56:44.518" v="347" actId="22"/>
          <ac:spMkLst>
            <pc:docMk/>
            <pc:sldMk cId="1305492234" sldId="2607"/>
            <ac:spMk id="2" creationId="{98771F7C-FE02-4D84-D42E-7D13C456BB41}"/>
          </ac:spMkLst>
        </pc:spChg>
        <pc:spChg chg="mod">
          <ac:chgData name="François LAGAUDE" userId="71d33075-14d3-4ddf-8a0f-0286fe4e211e" providerId="ADAL" clId="{FAF6DB4A-EF66-491A-95ED-6640BB64ACED}" dt="2023-11-14T15:29:07.828" v="474" actId="20577"/>
          <ac:spMkLst>
            <pc:docMk/>
            <pc:sldMk cId="1305492234" sldId="2607"/>
            <ac:spMk id="3" creationId="{4ECD9ABA-79F7-6363-5DC3-77B102595987}"/>
          </ac:spMkLst>
        </pc:spChg>
        <pc:spChg chg="add mod">
          <ac:chgData name="François LAGAUDE" userId="71d33075-14d3-4ddf-8a0f-0286fe4e211e" providerId="ADAL" clId="{FAF6DB4A-EF66-491A-95ED-6640BB64ACED}" dt="2023-11-16T09:10:01.560" v="1580" actId="1076"/>
          <ac:spMkLst>
            <pc:docMk/>
            <pc:sldMk cId="1305492234" sldId="2607"/>
            <ac:spMk id="8" creationId="{0D65C71B-7410-528A-BC44-647EFE02C988}"/>
          </ac:spMkLst>
        </pc:spChg>
        <pc:picChg chg="add mod">
          <ac:chgData name="François LAGAUDE" userId="71d33075-14d3-4ddf-8a0f-0286fe4e211e" providerId="ADAL" clId="{FAF6DB4A-EF66-491A-95ED-6640BB64ACED}" dt="2023-11-23T12:27:39.609" v="1997" actId="1076"/>
          <ac:picMkLst>
            <pc:docMk/>
            <pc:sldMk cId="1305492234" sldId="2607"/>
            <ac:picMk id="4" creationId="{7A4B11CB-CB88-EF3B-6165-B11FAC9111CE}"/>
          </ac:picMkLst>
        </pc:picChg>
        <pc:picChg chg="add mod ord">
          <ac:chgData name="François LAGAUDE" userId="71d33075-14d3-4ddf-8a0f-0286fe4e211e" providerId="ADAL" clId="{FAF6DB4A-EF66-491A-95ED-6640BB64ACED}" dt="2023-11-23T12:27:36.244" v="1996" actId="14100"/>
          <ac:picMkLst>
            <pc:docMk/>
            <pc:sldMk cId="1305492234" sldId="2607"/>
            <ac:picMk id="5" creationId="{EA272E6A-E686-20F5-5C2F-6F9C1C86344A}"/>
          </ac:picMkLst>
        </pc:picChg>
        <pc:picChg chg="add mod">
          <ac:chgData name="François LAGAUDE" userId="71d33075-14d3-4ddf-8a0f-0286fe4e211e" providerId="ADAL" clId="{FAF6DB4A-EF66-491A-95ED-6640BB64ACED}" dt="2023-11-23T12:27:50.125" v="1998" actId="1076"/>
          <ac:picMkLst>
            <pc:docMk/>
            <pc:sldMk cId="1305492234" sldId="2607"/>
            <ac:picMk id="7" creationId="{356FC986-EE8B-B544-9292-56DF7FC0E84A}"/>
          </ac:picMkLst>
        </pc:picChg>
      </pc:sldChg>
      <pc:sldChg chg="del">
        <pc:chgData name="François LAGAUDE" userId="71d33075-14d3-4ddf-8a0f-0286fe4e211e" providerId="ADAL" clId="{FAF6DB4A-EF66-491A-95ED-6640BB64ACED}" dt="2023-10-31T08:54:23.648" v="305" actId="47"/>
        <pc:sldMkLst>
          <pc:docMk/>
          <pc:sldMk cId="2841458648" sldId="2607"/>
        </pc:sldMkLst>
      </pc:sldChg>
      <pc:sldChg chg="del">
        <pc:chgData name="François LAGAUDE" userId="71d33075-14d3-4ddf-8a0f-0286fe4e211e" providerId="ADAL" clId="{FAF6DB4A-EF66-491A-95ED-6640BB64ACED}" dt="2023-10-31T08:54:24.182" v="306" actId="47"/>
        <pc:sldMkLst>
          <pc:docMk/>
          <pc:sldMk cId="273584165" sldId="2608"/>
        </pc:sldMkLst>
      </pc:sldChg>
      <pc:sldChg chg="addSp delSp modSp new mod ord">
        <pc:chgData name="François LAGAUDE" userId="71d33075-14d3-4ddf-8a0f-0286fe4e211e" providerId="ADAL" clId="{FAF6DB4A-EF66-491A-95ED-6640BB64ACED}" dt="2023-11-23T14:36:51.183" v="2019" actId="6549"/>
        <pc:sldMkLst>
          <pc:docMk/>
          <pc:sldMk cId="1924657485" sldId="2608"/>
        </pc:sldMkLst>
        <pc:spChg chg="mod">
          <ac:chgData name="François LAGAUDE" userId="71d33075-14d3-4ddf-8a0f-0286fe4e211e" providerId="ADAL" clId="{FAF6DB4A-EF66-491A-95ED-6640BB64ACED}" dt="2023-11-23T14:36:51.183" v="2019" actId="6549"/>
          <ac:spMkLst>
            <pc:docMk/>
            <pc:sldMk cId="1924657485" sldId="2608"/>
            <ac:spMk id="2" creationId="{44B4DAF2-FFDA-49C5-21FC-27AB9B0CFCA8}"/>
          </ac:spMkLst>
        </pc:spChg>
        <pc:spChg chg="mod">
          <ac:chgData name="François LAGAUDE" userId="71d33075-14d3-4ddf-8a0f-0286fe4e211e" providerId="ADAL" clId="{FAF6DB4A-EF66-491A-95ED-6640BB64ACED}" dt="2023-11-14T15:31:56.243" v="663" actId="20577"/>
          <ac:spMkLst>
            <pc:docMk/>
            <pc:sldMk cId="1924657485" sldId="2608"/>
            <ac:spMk id="3" creationId="{953F8F33-3037-09AA-6160-F4897E486DD0}"/>
          </ac:spMkLst>
        </pc:spChg>
        <pc:spChg chg="add del">
          <ac:chgData name="François LAGAUDE" userId="71d33075-14d3-4ddf-8a0f-0286fe4e211e" providerId="ADAL" clId="{FAF6DB4A-EF66-491A-95ED-6640BB64ACED}" dt="2023-11-16T08:28:47.038" v="721" actId="22"/>
          <ac:spMkLst>
            <pc:docMk/>
            <pc:sldMk cId="1924657485" sldId="2608"/>
            <ac:spMk id="5" creationId="{29DEC291-207D-FB83-254B-34DF0D745396}"/>
          </ac:spMkLst>
        </pc:spChg>
      </pc:sldChg>
      <pc:sldChg chg="addSp delSp modSp add mod">
        <pc:chgData name="François LAGAUDE" userId="71d33075-14d3-4ddf-8a0f-0286fe4e211e" providerId="ADAL" clId="{FAF6DB4A-EF66-491A-95ED-6640BB64ACED}" dt="2023-11-16T09:27:10.166" v="1671" actId="1076"/>
        <pc:sldMkLst>
          <pc:docMk/>
          <pc:sldMk cId="2549774367" sldId="2609"/>
        </pc:sldMkLst>
        <pc:spChg chg="mod">
          <ac:chgData name="François LAGAUDE" userId="71d33075-14d3-4ddf-8a0f-0286fe4e211e" providerId="ADAL" clId="{FAF6DB4A-EF66-491A-95ED-6640BB64ACED}" dt="2023-11-16T09:18:08.722" v="1611" actId="20577"/>
          <ac:spMkLst>
            <pc:docMk/>
            <pc:sldMk cId="2549774367" sldId="2609"/>
            <ac:spMk id="3" creationId="{F667486D-EF50-BD5C-CB5E-3F3C904D95FC}"/>
          </ac:spMkLst>
        </pc:spChg>
        <pc:spChg chg="add del mod">
          <ac:chgData name="François LAGAUDE" userId="71d33075-14d3-4ddf-8a0f-0286fe4e211e" providerId="ADAL" clId="{FAF6DB4A-EF66-491A-95ED-6640BB64ACED}" dt="2023-11-16T09:18:13.991" v="1612" actId="478"/>
          <ac:spMkLst>
            <pc:docMk/>
            <pc:sldMk cId="2549774367" sldId="2609"/>
            <ac:spMk id="6" creationId="{CCFA80DE-D1C3-75B7-8C3A-E180191BBA6F}"/>
          </ac:spMkLst>
        </pc:spChg>
        <pc:spChg chg="add mod">
          <ac:chgData name="François LAGAUDE" userId="71d33075-14d3-4ddf-8a0f-0286fe4e211e" providerId="ADAL" clId="{FAF6DB4A-EF66-491A-95ED-6640BB64ACED}" dt="2023-11-16T09:27:04.341" v="1668" actId="1076"/>
          <ac:spMkLst>
            <pc:docMk/>
            <pc:sldMk cId="2549774367" sldId="2609"/>
            <ac:spMk id="14" creationId="{F4014F6C-40FB-E0BE-BF58-3D698598F254}"/>
          </ac:spMkLst>
        </pc:spChg>
        <pc:picChg chg="del">
          <ac:chgData name="François LAGAUDE" userId="71d33075-14d3-4ddf-8a0f-0286fe4e211e" providerId="ADAL" clId="{FAF6DB4A-EF66-491A-95ED-6640BB64ACED}" dt="2023-11-16T09:18:15.556" v="1613" actId="478"/>
          <ac:picMkLst>
            <pc:docMk/>
            <pc:sldMk cId="2549774367" sldId="2609"/>
            <ac:picMk id="4" creationId="{2144A112-B5A1-98FE-3BB6-1E87302FF331}"/>
          </ac:picMkLst>
        </pc:picChg>
        <pc:picChg chg="del">
          <ac:chgData name="François LAGAUDE" userId="71d33075-14d3-4ddf-8a0f-0286fe4e211e" providerId="ADAL" clId="{FAF6DB4A-EF66-491A-95ED-6640BB64ACED}" dt="2023-11-16T09:17:57.738" v="1596" actId="478"/>
          <ac:picMkLst>
            <pc:docMk/>
            <pc:sldMk cId="2549774367" sldId="2609"/>
            <ac:picMk id="5" creationId="{93B3FE33-3FE4-9360-C881-40F822C7AA59}"/>
          </ac:picMkLst>
        </pc:picChg>
        <pc:picChg chg="del mod">
          <ac:chgData name="François LAGAUDE" userId="71d33075-14d3-4ddf-8a0f-0286fe4e211e" providerId="ADAL" clId="{FAF6DB4A-EF66-491A-95ED-6640BB64ACED}" dt="2023-11-16T09:18:16.005" v="1615" actId="478"/>
          <ac:picMkLst>
            <pc:docMk/>
            <pc:sldMk cId="2549774367" sldId="2609"/>
            <ac:picMk id="7" creationId="{98D1E11B-E798-484B-37A1-F8C76B3070B7}"/>
          </ac:picMkLst>
        </pc:picChg>
        <pc:picChg chg="add mod">
          <ac:chgData name="François LAGAUDE" userId="71d33075-14d3-4ddf-8a0f-0286fe4e211e" providerId="ADAL" clId="{FAF6DB4A-EF66-491A-95ED-6640BB64ACED}" dt="2023-11-16T09:26:04.212" v="1635" actId="1076"/>
          <ac:picMkLst>
            <pc:docMk/>
            <pc:sldMk cId="2549774367" sldId="2609"/>
            <ac:picMk id="9" creationId="{E54DB48C-09FA-BC1E-4136-30AAE0844A48}"/>
          </ac:picMkLst>
        </pc:picChg>
        <pc:picChg chg="add mod">
          <ac:chgData name="François LAGAUDE" userId="71d33075-14d3-4ddf-8a0f-0286fe4e211e" providerId="ADAL" clId="{FAF6DB4A-EF66-491A-95ED-6640BB64ACED}" dt="2023-11-16T09:27:10.166" v="1671" actId="1076"/>
          <ac:picMkLst>
            <pc:docMk/>
            <pc:sldMk cId="2549774367" sldId="2609"/>
            <ac:picMk id="11" creationId="{EC7D53D0-5FF8-6469-3AB7-0B528E2D1550}"/>
          </ac:picMkLst>
        </pc:picChg>
        <pc:picChg chg="add mod modCrop">
          <ac:chgData name="François LAGAUDE" userId="71d33075-14d3-4ddf-8a0f-0286fe4e211e" providerId="ADAL" clId="{FAF6DB4A-EF66-491A-95ED-6640BB64ACED}" dt="2023-11-16T09:26:23.051" v="1642" actId="1076"/>
          <ac:picMkLst>
            <pc:docMk/>
            <pc:sldMk cId="2549774367" sldId="2609"/>
            <ac:picMk id="13" creationId="{05F25F52-1D79-DD29-F3F0-76B2E1C29418}"/>
          </ac:picMkLst>
        </pc:picChg>
      </pc:sldChg>
      <pc:sldChg chg="del">
        <pc:chgData name="François LAGAUDE" userId="71d33075-14d3-4ddf-8a0f-0286fe4e211e" providerId="ADAL" clId="{FAF6DB4A-EF66-491A-95ED-6640BB64ACED}" dt="2023-11-22T14:10:45.498" v="1686" actId="47"/>
        <pc:sldMkLst>
          <pc:docMk/>
          <pc:sldMk cId="2180451865" sldId="2610"/>
        </pc:sldMkLst>
      </pc:sldChg>
      <pc:sldChg chg="modSp mod modNotesTx">
        <pc:chgData name="François LAGAUDE" userId="71d33075-14d3-4ddf-8a0f-0286fe4e211e" providerId="ADAL" clId="{FAF6DB4A-EF66-491A-95ED-6640BB64ACED}" dt="2023-11-23T13:53:02.027" v="2009" actId="20577"/>
        <pc:sldMkLst>
          <pc:docMk/>
          <pc:sldMk cId="1034341154" sldId="2611"/>
        </pc:sldMkLst>
        <pc:spChg chg="mod">
          <ac:chgData name="François LAGAUDE" userId="71d33075-14d3-4ddf-8a0f-0286fe4e211e" providerId="ADAL" clId="{FAF6DB4A-EF66-491A-95ED-6640BB64ACED}" dt="2023-11-23T13:53:02.027" v="2009" actId="20577"/>
          <ac:spMkLst>
            <pc:docMk/>
            <pc:sldMk cId="1034341154" sldId="2611"/>
            <ac:spMk id="4" creationId="{9F70A69E-66FD-48DC-8FAF-88128C5E9D63}"/>
          </ac:spMkLst>
        </pc:spChg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679163352" sldId="2147470550"/>
        </pc:sldMkLst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665431377" sldId="2147470557"/>
        </pc:sldMkLst>
      </pc:sldChg>
      <pc:sldChg chg="modSp add del mod">
        <pc:chgData name="François LAGAUDE" userId="71d33075-14d3-4ddf-8a0f-0286fe4e211e" providerId="ADAL" clId="{FAF6DB4A-EF66-491A-95ED-6640BB64ACED}" dt="2023-11-23T12:17:51.968" v="1889" actId="27636"/>
        <pc:sldMkLst>
          <pc:docMk/>
          <pc:sldMk cId="3690077718" sldId="2147470725"/>
        </pc:sldMkLst>
        <pc:spChg chg="mod">
          <ac:chgData name="François LAGAUDE" userId="71d33075-14d3-4ddf-8a0f-0286fe4e211e" providerId="ADAL" clId="{FAF6DB4A-EF66-491A-95ED-6640BB64ACED}" dt="2023-11-23T12:17:51.968" v="1889" actId="27636"/>
          <ac:spMkLst>
            <pc:docMk/>
            <pc:sldMk cId="3690077718" sldId="2147470725"/>
            <ac:spMk id="4" creationId="{D4BACE7D-5149-6A65-B0F4-868339F9BE47}"/>
          </ac:spMkLst>
        </pc:spChg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3701904432" sldId="2147470730"/>
        </pc:sldMkLst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221171857" sldId="2147470731"/>
        </pc:sldMkLst>
      </pc:sldChg>
      <pc:sldChg chg="modSp add del mod ord">
        <pc:chgData name="François LAGAUDE" userId="71d33075-14d3-4ddf-8a0f-0286fe4e211e" providerId="ADAL" clId="{FAF6DB4A-EF66-491A-95ED-6640BB64ACED}" dt="2023-11-23T13:53:05.180" v="2010" actId="47"/>
        <pc:sldMkLst>
          <pc:docMk/>
          <pc:sldMk cId="3129769922" sldId="2147470732"/>
        </pc:sldMkLst>
        <pc:spChg chg="mod">
          <ac:chgData name="François LAGAUDE" userId="71d33075-14d3-4ddf-8a0f-0286fe4e211e" providerId="ADAL" clId="{FAF6DB4A-EF66-491A-95ED-6640BB64ACED}" dt="2023-11-23T12:26:56.930" v="1992" actId="14100"/>
          <ac:spMkLst>
            <pc:docMk/>
            <pc:sldMk cId="3129769922" sldId="2147470732"/>
            <ac:spMk id="2" creationId="{44B4DAF2-FFDA-49C5-21FC-27AB9B0CFCA8}"/>
          </ac:spMkLst>
        </pc:spChg>
        <pc:spChg chg="mod">
          <ac:chgData name="François LAGAUDE" userId="71d33075-14d3-4ddf-8a0f-0286fe4e211e" providerId="ADAL" clId="{FAF6DB4A-EF66-491A-95ED-6640BB64ACED}" dt="2023-11-23T12:26:35.711" v="1982" actId="5793"/>
          <ac:spMkLst>
            <pc:docMk/>
            <pc:sldMk cId="3129769922" sldId="2147470732"/>
            <ac:spMk id="3" creationId="{953F8F33-3037-09AA-6160-F4897E486DD0}"/>
          </ac:spMkLst>
        </pc:spChg>
      </pc:sldChg>
      <pc:sldChg chg="del">
        <pc:chgData name="François LAGAUDE" userId="71d33075-14d3-4ddf-8a0f-0286fe4e211e" providerId="ADAL" clId="{FAF6DB4A-EF66-491A-95ED-6640BB64ACED}" dt="2023-11-23T12:18:22.211" v="1890" actId="47"/>
        <pc:sldMkLst>
          <pc:docMk/>
          <pc:sldMk cId="3348741600" sldId="2147470732"/>
        </pc:sldMkLst>
      </pc:sldChg>
      <pc:sldChg chg="add">
        <pc:chgData name="François LAGAUDE" userId="71d33075-14d3-4ddf-8a0f-0286fe4e211e" providerId="ADAL" clId="{FAF6DB4A-EF66-491A-95ED-6640BB64ACED}" dt="2023-11-23T12:27:09.999" v="1993"/>
        <pc:sldMkLst>
          <pc:docMk/>
          <pc:sldMk cId="916962117" sldId="2147470733"/>
        </pc:sldMkLst>
      </pc:sldChg>
      <pc:sldMasterChg chg="del delSldLayout">
        <pc:chgData name="François LAGAUDE" userId="71d33075-14d3-4ddf-8a0f-0286fe4e211e" providerId="ADAL" clId="{FAF6DB4A-EF66-491A-95ED-6640BB64ACED}" dt="2023-10-31T08:54:25.970" v="307" actId="47"/>
        <pc:sldMasterMkLst>
          <pc:docMk/>
          <pc:sldMasterMk cId="65755310" sldId="2147483676"/>
        </pc:sldMasterMkLst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1474617135" sldId="2147483677"/>
          </pc:sldLayoutMkLst>
        </pc:sldLayoutChg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78200376" sldId="2147483678"/>
          </pc:sldLayoutMkLst>
        </pc:sldLayoutChg>
      </pc:sldMasterChg>
      <pc:sldMasterChg chg="delSldLayout modSldLayout">
        <pc:chgData name="François LAGAUDE" userId="71d33075-14d3-4ddf-8a0f-0286fe4e211e" providerId="ADAL" clId="{FAF6DB4A-EF66-491A-95ED-6640BB64ACED}" dt="2023-10-31T15:54:08.068" v="315" actId="47"/>
        <pc:sldMasterMkLst>
          <pc:docMk/>
          <pc:sldMasterMk cId="3671759474" sldId="2147483691"/>
        </pc:sldMasterMkLst>
        <pc:sldLayoutChg chg="delSp mod">
          <pc:chgData name="François LAGAUDE" userId="71d33075-14d3-4ddf-8a0f-0286fe4e211e" providerId="ADAL" clId="{FAF6DB4A-EF66-491A-95ED-6640BB64ACED}" dt="2023-10-31T08:53:59.261" v="302" actId="478"/>
          <pc:sldLayoutMkLst>
            <pc:docMk/>
            <pc:sldMasterMk cId="3671759474" sldId="2147483691"/>
            <pc:sldLayoutMk cId="3442708002" sldId="2147483693"/>
          </pc:sldLayoutMkLst>
          <pc:spChg chg="del">
            <ac:chgData name="François LAGAUDE" userId="71d33075-14d3-4ddf-8a0f-0286fe4e211e" providerId="ADAL" clId="{FAF6DB4A-EF66-491A-95ED-6640BB64ACED}" dt="2023-10-31T08:53:59.261" v="302" actId="478"/>
            <ac:spMkLst>
              <pc:docMk/>
              <pc:sldMasterMk cId="3671759474" sldId="2147483691"/>
              <pc:sldLayoutMk cId="3442708002" sldId="2147483693"/>
              <ac:spMk id="4" creationId="{D399C14C-C054-4725-A0E4-5471F8E41E38}"/>
            </ac:spMkLst>
          </pc:spChg>
          <pc:spChg chg="del">
            <ac:chgData name="François LAGAUDE" userId="71d33075-14d3-4ddf-8a0f-0286fe4e211e" providerId="ADAL" clId="{FAF6DB4A-EF66-491A-95ED-6640BB64ACED}" dt="2023-10-31T08:53:58.038" v="301" actId="478"/>
            <ac:spMkLst>
              <pc:docMk/>
              <pc:sldMasterMk cId="3671759474" sldId="2147483691"/>
              <pc:sldLayoutMk cId="3442708002" sldId="2147483693"/>
              <ac:spMk id="5" creationId="{BD8B3C9B-2899-465C-AE49-5099BAE83EE6}"/>
            </ac:spMkLst>
          </pc:spChg>
          <pc:grpChg chg="del">
            <ac:chgData name="François LAGAUDE" userId="71d33075-14d3-4ddf-8a0f-0286fe4e211e" providerId="ADAL" clId="{FAF6DB4A-EF66-491A-95ED-6640BB64ACED}" dt="2023-10-31T08:53:50.455" v="300" actId="478"/>
            <ac:grpSpMkLst>
              <pc:docMk/>
              <pc:sldMasterMk cId="3671759474" sldId="2147483691"/>
              <pc:sldLayoutMk cId="3442708002" sldId="2147483693"/>
              <ac:grpSpMk id="26" creationId="{00000000-0000-0000-0000-000000000000}"/>
            </ac:grpSpMkLst>
          </pc:grpChg>
        </pc:sldLayoutChg>
        <pc:sldLayoutChg chg="del">
          <pc:chgData name="François LAGAUDE" userId="71d33075-14d3-4ddf-8a0f-0286fe4e211e" providerId="ADAL" clId="{FAF6DB4A-EF66-491A-95ED-6640BB64ACED}" dt="2023-10-31T15:54:08.068" v="315" actId="47"/>
          <pc:sldLayoutMkLst>
            <pc:docMk/>
            <pc:sldMasterMk cId="3671759474" sldId="2147483691"/>
            <pc:sldLayoutMk cId="3992530494" sldId="214748369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/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/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9D5F263-552F-4ED6-A086-DA43F749CEB5}" type="presOf" srcId="{B6866E49-CAD1-4CF8-A936-1C2E63831F1D}" destId="{660727B4-EAC9-483B-B9B8-6735554E2FAF}" srcOrd="0" destOrd="0" presId="urn:microsoft.com/office/officeart/2005/8/layout/venn3"/>
    <dgm:cxn modelId="{D04F0D87-B6EB-443B-BAA6-82D312E98D5D}" type="presOf" srcId="{2F47E0D2-FAAB-42B8-B2CB-1C7A5D0CAECD}" destId="{052AF4A4-11D9-475C-B772-ED8244883CBA}" srcOrd="0" destOrd="0" presId="urn:microsoft.com/office/officeart/2005/8/layout/venn3"/>
    <dgm:cxn modelId="{1B455A92-6785-435B-80F5-3D5D68279AFC}" type="presOf" srcId="{361A028A-A73D-4904-AB28-BBE3C9A30F80}" destId="{F731F90F-DD6E-4C36-B8E2-1C52CB865B2F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F3ECFFE1-3B4F-4F39-A9C3-6165BD40B706}" type="presOf" srcId="{DFB8679A-D453-4077-893C-9EB0256A1E38}" destId="{C23B7731-7525-48E4-82BC-7292E675DE8A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FCAAF0CA-EDBA-4315-845C-AA8E1C07F96B}" type="presParOf" srcId="{F731F90F-DD6E-4C36-B8E2-1C52CB865B2F}" destId="{C23B7731-7525-48E4-82BC-7292E675DE8A}" srcOrd="0" destOrd="0" presId="urn:microsoft.com/office/officeart/2005/8/layout/venn3"/>
    <dgm:cxn modelId="{7945A772-1AA5-4B14-8562-3B657E360C6B}" type="presParOf" srcId="{F731F90F-DD6E-4C36-B8E2-1C52CB865B2F}" destId="{8E8DB31F-086E-4AB8-A952-4011D8541ED1}" srcOrd="1" destOrd="0" presId="urn:microsoft.com/office/officeart/2005/8/layout/venn3"/>
    <dgm:cxn modelId="{1D229A7D-F243-4EAE-8BEE-7C8AA369684B}" type="presParOf" srcId="{F731F90F-DD6E-4C36-B8E2-1C52CB865B2F}" destId="{052AF4A4-11D9-475C-B772-ED8244883CBA}" srcOrd="2" destOrd="0" presId="urn:microsoft.com/office/officeart/2005/8/layout/venn3"/>
    <dgm:cxn modelId="{AC0EE023-738B-4E3A-815E-FE82FECDDFC1}" type="presParOf" srcId="{F731F90F-DD6E-4C36-B8E2-1C52CB865B2F}" destId="{FAAE5603-BDC1-40A4-BECB-910DF48C0C8B}" srcOrd="3" destOrd="0" presId="urn:microsoft.com/office/officeart/2005/8/layout/venn3"/>
    <dgm:cxn modelId="{E126C371-8573-4162-873C-79A32C5660FD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sp:txBody>
      <dsp:txXfrm>
        <a:off x="3815350" y="1099005"/>
        <a:ext cx="1543760" cy="1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90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B066-90A4-45B4-9248-057A725D68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 </a:t>
            </a:r>
            <a:r>
              <a:rPr lang="fr-FR" err="1"/>
              <a:t>our</a:t>
            </a:r>
            <a:r>
              <a:rPr lang="fr-FR"/>
              <a:t> new mission </a:t>
            </a:r>
            <a:r>
              <a:rPr lang="fr-FR" err="1"/>
              <a:t>is</a:t>
            </a:r>
            <a:r>
              <a:rPr lang="fr-FR"/>
              <a:t> to </a:t>
            </a:r>
            <a:r>
              <a:rPr lang="fr-FR" err="1"/>
              <a:t>Own</a:t>
            </a:r>
            <a:r>
              <a:rPr lang="fr-FR"/>
              <a:t> </a:t>
            </a:r>
            <a:r>
              <a:rPr lang="fr-FR" err="1"/>
              <a:t>Today</a:t>
            </a:r>
            <a:endParaRPr lang="fr-FR"/>
          </a:p>
          <a:p>
            <a:endParaRPr lang="fr-FR"/>
          </a:p>
          <a:p>
            <a:r>
              <a:rPr lang="fr-FR"/>
              <a:t>[</a:t>
            </a:r>
            <a:r>
              <a:rPr lang="fr-FR" err="1"/>
              <a:t>read</a:t>
            </a:r>
            <a:r>
              <a:rPr lang="fr-FR"/>
              <a:t> slide]</a:t>
            </a:r>
          </a:p>
          <a:p>
            <a:endParaRPr lang="fr-FR"/>
          </a:p>
          <a:p>
            <a:r>
              <a:rPr lang="fr-FR"/>
              <a:t>[</a:t>
            </a:r>
            <a:r>
              <a:rPr lang="fr-FR" err="1"/>
              <a:t>share</a:t>
            </a:r>
            <a:r>
              <a:rPr lang="fr-FR"/>
              <a:t> a story about not </a:t>
            </a:r>
            <a:r>
              <a:rPr lang="fr-FR" err="1"/>
              <a:t>wasting</a:t>
            </a:r>
            <a:r>
              <a:rPr lang="fr-FR"/>
              <a:t> time, </a:t>
            </a:r>
            <a:r>
              <a:rPr lang="fr-FR" err="1"/>
              <a:t>striving</a:t>
            </a:r>
            <a:r>
              <a:rPr lang="fr-FR"/>
              <a:t> and </a:t>
            </a:r>
            <a:r>
              <a:rPr lang="fr-FR" err="1"/>
              <a:t>succeeding</a:t>
            </a:r>
            <a:r>
              <a:rPr lang="fr-FR"/>
              <a:t> </a:t>
            </a:r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day</a:t>
            </a:r>
            <a:r>
              <a:rPr lang="fr-FR"/>
              <a:t> – La Mad Jacques, an </a:t>
            </a:r>
            <a:r>
              <a:rPr lang="fr-FR" err="1"/>
              <a:t>old</a:t>
            </a:r>
            <a:r>
              <a:rPr lang="fr-FR"/>
              <a:t> </a:t>
            </a:r>
            <a:r>
              <a:rPr lang="fr-FR" err="1"/>
              <a:t>success</a:t>
            </a:r>
            <a:r>
              <a:rPr lang="fr-FR"/>
              <a:t> story…]</a:t>
            </a:r>
          </a:p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3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1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0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2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6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6115050" y="4721675"/>
            <a:ext cx="2505682" cy="469522"/>
            <a:chOff x="57777" y="4311974"/>
            <a:chExt cx="4429430" cy="82999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6E33492-2BE0-44BC-86A1-66D18482A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27588" r="12216" b="3628"/>
            <a:stretch/>
          </p:blipFill>
          <p:spPr>
            <a:xfrm>
              <a:off x="2437431" y="4382443"/>
              <a:ext cx="2049776" cy="75953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4A0967D-8053-4B05-AB82-679A9FD0DD37}"/>
                </a:ext>
              </a:extLst>
            </p:cNvPr>
            <p:cNvSpPr txBox="1"/>
            <p:nvPr/>
          </p:nvSpPr>
          <p:spPr>
            <a:xfrm>
              <a:off x="1943888" y="4311974"/>
              <a:ext cx="504630" cy="645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fr-FR" sz="2000" dirty="0">
                  <a:solidFill>
                    <a:prstClr val="white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&amp;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7" y="4420599"/>
              <a:ext cx="1784438" cy="62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17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36D547-0653-48E3-9E21-11CCCD168420}"/>
              </a:ext>
            </a:extLst>
          </p:cNvPr>
          <p:cNvSpPr txBox="1"/>
          <p:nvPr userDrawn="1"/>
        </p:nvSpPr>
        <p:spPr>
          <a:xfrm>
            <a:off x="7532971" y="4818221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27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8397AE-C6E8-44B2-9528-4CF29E513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18" b="7376"/>
          <a:stretch/>
        </p:blipFill>
        <p:spPr>
          <a:xfrm>
            <a:off x="0" y="4632723"/>
            <a:ext cx="9144000" cy="5107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1694"/>
          <a:stretch/>
        </p:blipFill>
        <p:spPr>
          <a:xfrm>
            <a:off x="0" y="1272"/>
            <a:ext cx="9144000" cy="8964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145"/>
            <a:ext cx="7886700" cy="33781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D23F-96BF-47D6-AC0E-DF949CAEF702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897759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3618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114C1B7-1B2B-4D64-84C3-D1E2E798D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140990"/>
            <a:ext cx="8689421" cy="70685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00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05BD42B-7149-4492-B6B6-95EB44EDEB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327744" cy="5143500"/>
          </a:xfrm>
          <a:custGeom>
            <a:avLst/>
            <a:gdLst>
              <a:gd name="connsiteX0" fmla="*/ 0 w 3327744"/>
              <a:gd name="connsiteY0" fmla="*/ 0 h 5143500"/>
              <a:gd name="connsiteX1" fmla="*/ 3327744 w 3327744"/>
              <a:gd name="connsiteY1" fmla="*/ 0 h 5143500"/>
              <a:gd name="connsiteX2" fmla="*/ 3254495 w 3327744"/>
              <a:gd name="connsiteY2" fmla="*/ 102061 h 5143500"/>
              <a:gd name="connsiteX3" fmla="*/ 2482570 w 3327744"/>
              <a:gd name="connsiteY3" fmla="*/ 2571750 h 5143500"/>
              <a:gd name="connsiteX4" fmla="*/ 3254495 w 3327744"/>
              <a:gd name="connsiteY4" fmla="*/ 5041439 h 5143500"/>
              <a:gd name="connsiteX5" fmla="*/ 3327744 w 3327744"/>
              <a:gd name="connsiteY5" fmla="*/ 5143500 h 5143500"/>
              <a:gd name="connsiteX6" fmla="*/ 0 w 3327744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744" h="5143500">
                <a:moveTo>
                  <a:pt x="0" y="0"/>
                </a:moveTo>
                <a:lnTo>
                  <a:pt x="3327744" y="0"/>
                </a:lnTo>
                <a:lnTo>
                  <a:pt x="3254495" y="102061"/>
                </a:lnTo>
                <a:cubicBezTo>
                  <a:pt x="2764651" y="822183"/>
                  <a:pt x="2482570" y="1667541"/>
                  <a:pt x="2482570" y="2571750"/>
                </a:cubicBezTo>
                <a:cubicBezTo>
                  <a:pt x="2482570" y="3475959"/>
                  <a:pt x="2764651" y="4321317"/>
                  <a:pt x="3254495" y="5041439"/>
                </a:cubicBezTo>
                <a:lnTo>
                  <a:pt x="33277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576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E63FF2D5-3E68-49E3-8DEC-F1F97C6B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744" y="289658"/>
            <a:ext cx="4810416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649644C-592A-4D55-92A2-972A01DEA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7744" y="658990"/>
            <a:ext cx="4810416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949A2E-B11E-2D25-37B9-1A1CBB72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0EB42A-4CBC-4F6D-B10F-0F0D1C8E66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3800687" cy="5143498"/>
          </a:xfrm>
          <a:custGeom>
            <a:avLst/>
            <a:gdLst>
              <a:gd name="connsiteX0" fmla="*/ 0 w 3800687"/>
              <a:gd name="connsiteY0" fmla="*/ 0 h 5143498"/>
              <a:gd name="connsiteX1" fmla="*/ 3042668 w 3800687"/>
              <a:gd name="connsiteY1" fmla="*/ 0 h 5143498"/>
              <a:gd name="connsiteX2" fmla="*/ 3225842 w 3800687"/>
              <a:gd name="connsiteY2" fmla="*/ 301513 h 5143498"/>
              <a:gd name="connsiteX3" fmla="*/ 3800687 w 3800687"/>
              <a:gd name="connsiteY3" fmla="*/ 2571750 h 5143498"/>
              <a:gd name="connsiteX4" fmla="*/ 3225842 w 3800687"/>
              <a:gd name="connsiteY4" fmla="*/ 4841987 h 5143498"/>
              <a:gd name="connsiteX5" fmla="*/ 3042670 w 3800687"/>
              <a:gd name="connsiteY5" fmla="*/ 5143498 h 5143498"/>
              <a:gd name="connsiteX6" fmla="*/ 0 w 3800687"/>
              <a:gd name="connsiteY6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0" y="0"/>
                </a:moveTo>
                <a:lnTo>
                  <a:pt x="3042668" y="0"/>
                </a:lnTo>
                <a:lnTo>
                  <a:pt x="3225842" y="301513"/>
                </a:lnTo>
                <a:cubicBezTo>
                  <a:pt x="3592447" y="976371"/>
                  <a:pt x="3800687" y="1749742"/>
                  <a:pt x="3800687" y="2571750"/>
                </a:cubicBezTo>
                <a:cubicBezTo>
                  <a:pt x="3800687" y="3393758"/>
                  <a:pt x="3592447" y="4167129"/>
                  <a:pt x="3225842" y="4841987"/>
                </a:cubicBezTo>
                <a:lnTo>
                  <a:pt x="304267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ED5C302-D0FB-4EED-AE71-4126C37E3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62" y="1900898"/>
            <a:ext cx="4298137" cy="430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</a:t>
            </a:r>
          </a:p>
        </p:txBody>
      </p:sp>
      <p:sp>
        <p:nvSpPr>
          <p:cNvPr id="16" name="Text Placeholder 51">
            <a:extLst>
              <a:ext uri="{FF2B5EF4-FFF2-40B4-BE49-F238E27FC236}">
                <a16:creationId xmlns:a16="http://schemas.microsoft.com/office/drawing/2014/main" id="{D60EC1CD-495C-44C3-B6B9-7097556C17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0562" y="1593121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6A1082F-0279-4DB5-8486-BAE60102C8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9789" y="2478564"/>
            <a:ext cx="4298136" cy="153565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9842D8-C2BF-41CD-8007-352C13D42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1071" y="1658844"/>
            <a:ext cx="9525" cy="6084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F5917D-DE1C-4DA5-B610-CBFDF7D9F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0706" y="1338396"/>
            <a:ext cx="1167473" cy="4167980"/>
          </a:xfrm>
          <a:custGeom>
            <a:avLst/>
            <a:gdLst>
              <a:gd name="connsiteX0" fmla="*/ 917705 w 1167473"/>
              <a:gd name="connsiteY0" fmla="*/ 16 h 4167980"/>
              <a:gd name="connsiteX1" fmla="*/ 1037492 w 1167473"/>
              <a:gd name="connsiteY1" fmla="*/ 104511 h 4167980"/>
              <a:gd name="connsiteX2" fmla="*/ 1092288 w 1167473"/>
              <a:gd name="connsiteY2" fmla="*/ 372118 h 4167980"/>
              <a:gd name="connsiteX3" fmla="*/ 1124146 w 1167473"/>
              <a:gd name="connsiteY3" fmla="*/ 581108 h 4167980"/>
              <a:gd name="connsiteX4" fmla="*/ 1145809 w 1167473"/>
              <a:gd name="connsiteY4" fmla="*/ 760787 h 4167980"/>
              <a:gd name="connsiteX5" fmla="*/ 1154729 w 1167473"/>
              <a:gd name="connsiteY5" fmla="*/ 875476 h 4167980"/>
              <a:gd name="connsiteX6" fmla="*/ 1164924 w 1167473"/>
              <a:gd name="connsiteY6" fmla="*/ 1072996 h 4167980"/>
              <a:gd name="connsiteX7" fmla="*/ 1164924 w 1167473"/>
              <a:gd name="connsiteY7" fmla="*/ 1228464 h 4167980"/>
              <a:gd name="connsiteX8" fmla="*/ 1167473 w 1167473"/>
              <a:gd name="connsiteY8" fmla="*/ 1229738 h 4167980"/>
              <a:gd name="connsiteX9" fmla="*/ 1162375 w 1167473"/>
              <a:gd name="connsiteY9" fmla="*/ 1447648 h 4167980"/>
              <a:gd name="connsiteX10" fmla="*/ 1145809 w 1167473"/>
              <a:gd name="connsiteY10" fmla="*/ 1688495 h 4167980"/>
              <a:gd name="connsiteX11" fmla="*/ 1102482 w 1167473"/>
              <a:gd name="connsiteY11" fmla="*/ 2019819 h 4167980"/>
              <a:gd name="connsiteX12" fmla="*/ 948289 w 1167473"/>
              <a:gd name="connsiteY12" fmla="*/ 2677370 h 4167980"/>
              <a:gd name="connsiteX13" fmla="*/ 665389 w 1167473"/>
              <a:gd name="connsiteY13" fmla="*/ 3389717 h 4167980"/>
              <a:gd name="connsiteX14" fmla="*/ 229570 w 1167473"/>
              <a:gd name="connsiteY14" fmla="*/ 4112258 h 4167980"/>
              <a:gd name="connsiteX15" fmla="*/ 46068 w 1167473"/>
              <a:gd name="connsiteY15" fmla="*/ 4139019 h 4167980"/>
              <a:gd name="connsiteX16" fmla="*/ 23130 w 1167473"/>
              <a:gd name="connsiteY16" fmla="*/ 3970808 h 4167980"/>
              <a:gd name="connsiteX17" fmla="*/ 155659 w 1167473"/>
              <a:gd name="connsiteY17" fmla="*/ 3777111 h 4167980"/>
              <a:gd name="connsiteX18" fmla="*/ 390135 w 1167473"/>
              <a:gd name="connsiteY18" fmla="*/ 3378248 h 4167980"/>
              <a:gd name="connsiteX19" fmla="*/ 699796 w 1167473"/>
              <a:gd name="connsiteY19" fmla="*/ 2634043 h 4167980"/>
              <a:gd name="connsiteX20" fmla="*/ 833600 w 1167473"/>
              <a:gd name="connsiteY20" fmla="*/ 2102650 h 4167980"/>
              <a:gd name="connsiteX21" fmla="*/ 880750 w 1167473"/>
              <a:gd name="connsiteY21" fmla="*/ 1805732 h 4167980"/>
              <a:gd name="connsiteX22" fmla="*/ 902413 w 1167473"/>
              <a:gd name="connsiteY22" fmla="*/ 1585275 h 4167980"/>
              <a:gd name="connsiteX23" fmla="*/ 913882 w 1167473"/>
              <a:gd name="connsiteY23" fmla="*/ 1380108 h 4167980"/>
              <a:gd name="connsiteX24" fmla="*/ 916431 w 1167473"/>
              <a:gd name="connsiteY24" fmla="*/ 1099757 h 4167980"/>
              <a:gd name="connsiteX25" fmla="*/ 906236 w 1167473"/>
              <a:gd name="connsiteY25" fmla="*/ 883122 h 4167980"/>
              <a:gd name="connsiteX26" fmla="*/ 884573 w 1167473"/>
              <a:gd name="connsiteY26" fmla="*/ 669036 h 4167980"/>
              <a:gd name="connsiteX27" fmla="*/ 794096 w 1167473"/>
              <a:gd name="connsiteY27" fmla="*/ 154209 h 4167980"/>
              <a:gd name="connsiteX28" fmla="*/ 917705 w 1167473"/>
              <a:gd name="connsiteY28" fmla="*/ 16 h 41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7473" h="4167980">
                <a:moveTo>
                  <a:pt x="917705" y="16"/>
                </a:moveTo>
                <a:cubicBezTo>
                  <a:pt x="975050" y="1290"/>
                  <a:pt x="1024748" y="44617"/>
                  <a:pt x="1037492" y="104511"/>
                </a:cubicBezTo>
                <a:cubicBezTo>
                  <a:pt x="1056607" y="193713"/>
                  <a:pt x="1075721" y="282916"/>
                  <a:pt x="1092288" y="372118"/>
                </a:cubicBezTo>
                <a:cubicBezTo>
                  <a:pt x="1105031" y="440932"/>
                  <a:pt x="1113951" y="511020"/>
                  <a:pt x="1124146" y="581108"/>
                </a:cubicBezTo>
                <a:cubicBezTo>
                  <a:pt x="1131792" y="641001"/>
                  <a:pt x="1139438" y="700894"/>
                  <a:pt x="1145809" y="760787"/>
                </a:cubicBezTo>
                <a:cubicBezTo>
                  <a:pt x="1149632" y="799017"/>
                  <a:pt x="1152181" y="837247"/>
                  <a:pt x="1154729" y="875476"/>
                </a:cubicBezTo>
                <a:cubicBezTo>
                  <a:pt x="1158552" y="941741"/>
                  <a:pt x="1163650" y="1008006"/>
                  <a:pt x="1164924" y="1072996"/>
                </a:cubicBezTo>
                <a:cubicBezTo>
                  <a:pt x="1166198" y="1125244"/>
                  <a:pt x="1164924" y="1176217"/>
                  <a:pt x="1164924" y="1228464"/>
                </a:cubicBezTo>
                <a:cubicBezTo>
                  <a:pt x="1166198" y="1229738"/>
                  <a:pt x="1167473" y="1229738"/>
                  <a:pt x="1167473" y="1229738"/>
                </a:cubicBezTo>
                <a:cubicBezTo>
                  <a:pt x="1166198" y="1302375"/>
                  <a:pt x="1166198" y="1375011"/>
                  <a:pt x="1162375" y="1447648"/>
                </a:cubicBezTo>
                <a:cubicBezTo>
                  <a:pt x="1158552" y="1527930"/>
                  <a:pt x="1154729" y="1608212"/>
                  <a:pt x="1145809" y="1688495"/>
                </a:cubicBezTo>
                <a:cubicBezTo>
                  <a:pt x="1134340" y="1799361"/>
                  <a:pt x="1119048" y="1908953"/>
                  <a:pt x="1102482" y="2019819"/>
                </a:cubicBezTo>
                <a:cubicBezTo>
                  <a:pt x="1068075" y="2242826"/>
                  <a:pt x="1015828" y="2462009"/>
                  <a:pt x="948289" y="2677370"/>
                </a:cubicBezTo>
                <a:cubicBezTo>
                  <a:pt x="873104" y="2922040"/>
                  <a:pt x="777530" y="3160338"/>
                  <a:pt x="665389" y="3389717"/>
                </a:cubicBezTo>
                <a:cubicBezTo>
                  <a:pt x="540505" y="3643307"/>
                  <a:pt x="395232" y="3884154"/>
                  <a:pt x="229570" y="4112258"/>
                </a:cubicBezTo>
                <a:cubicBezTo>
                  <a:pt x="183695" y="4174700"/>
                  <a:pt x="107235" y="4186169"/>
                  <a:pt x="46068" y="4139019"/>
                </a:cubicBezTo>
                <a:cubicBezTo>
                  <a:pt x="-4905" y="4100789"/>
                  <a:pt x="-15100" y="4025604"/>
                  <a:pt x="23130" y="3970808"/>
                </a:cubicBezTo>
                <a:cubicBezTo>
                  <a:pt x="66457" y="3905818"/>
                  <a:pt x="112332" y="3842102"/>
                  <a:pt x="155659" y="3777111"/>
                </a:cubicBezTo>
                <a:cubicBezTo>
                  <a:pt x="241039" y="3648404"/>
                  <a:pt x="318773" y="3514600"/>
                  <a:pt x="390135" y="3378248"/>
                </a:cubicBezTo>
                <a:cubicBezTo>
                  <a:pt x="515019" y="3138675"/>
                  <a:pt x="618239" y="2891456"/>
                  <a:pt x="699796" y="2634043"/>
                </a:cubicBezTo>
                <a:cubicBezTo>
                  <a:pt x="754592" y="2459461"/>
                  <a:pt x="801742" y="2282330"/>
                  <a:pt x="833600" y="2102650"/>
                </a:cubicBezTo>
                <a:cubicBezTo>
                  <a:pt x="851440" y="2004527"/>
                  <a:pt x="866732" y="1905130"/>
                  <a:pt x="880750" y="1805732"/>
                </a:cubicBezTo>
                <a:cubicBezTo>
                  <a:pt x="890944" y="1733096"/>
                  <a:pt x="897316" y="1659185"/>
                  <a:pt x="902413" y="1585275"/>
                </a:cubicBezTo>
                <a:cubicBezTo>
                  <a:pt x="907511" y="1517735"/>
                  <a:pt x="911334" y="1448922"/>
                  <a:pt x="913882" y="1380108"/>
                </a:cubicBezTo>
                <a:cubicBezTo>
                  <a:pt x="916431" y="1287083"/>
                  <a:pt x="917705" y="1192783"/>
                  <a:pt x="916431" y="1099757"/>
                </a:cubicBezTo>
                <a:cubicBezTo>
                  <a:pt x="915157" y="1027121"/>
                  <a:pt x="911334" y="955759"/>
                  <a:pt x="906236" y="883122"/>
                </a:cubicBezTo>
                <a:cubicBezTo>
                  <a:pt x="901139" y="811760"/>
                  <a:pt x="893493" y="740398"/>
                  <a:pt x="884573" y="669036"/>
                </a:cubicBezTo>
                <a:cubicBezTo>
                  <a:pt x="865458" y="495728"/>
                  <a:pt x="832326" y="323694"/>
                  <a:pt x="794096" y="154209"/>
                </a:cubicBezTo>
                <a:cubicBezTo>
                  <a:pt x="773707" y="73927"/>
                  <a:pt x="834874" y="-1258"/>
                  <a:pt x="917705" y="16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CDD73-DD6A-47D7-9CBE-87755B52A8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3806" y="1387855"/>
            <a:ext cx="165600" cy="165600"/>
          </a:xfrm>
          <a:custGeom>
            <a:avLst/>
            <a:gdLst>
              <a:gd name="connsiteX0" fmla="*/ 82800 w 165600"/>
              <a:gd name="connsiteY0" fmla="*/ 0 h 165600"/>
              <a:gd name="connsiteX1" fmla="*/ 165600 w 165600"/>
              <a:gd name="connsiteY1" fmla="*/ 82800 h 165600"/>
              <a:gd name="connsiteX2" fmla="*/ 82800 w 165600"/>
              <a:gd name="connsiteY2" fmla="*/ 165600 h 165600"/>
              <a:gd name="connsiteX3" fmla="*/ 0 w 165600"/>
              <a:gd name="connsiteY3" fmla="*/ 82800 h 165600"/>
              <a:gd name="connsiteX4" fmla="*/ 82800 w 165600"/>
              <a:gd name="connsiteY4" fmla="*/ 0 h 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0" h="165600">
                <a:moveTo>
                  <a:pt x="82800" y="0"/>
                </a:moveTo>
                <a:cubicBezTo>
                  <a:pt x="128529" y="0"/>
                  <a:pt x="165600" y="37071"/>
                  <a:pt x="165600" y="82800"/>
                </a:cubicBezTo>
                <a:cubicBezTo>
                  <a:pt x="165600" y="128529"/>
                  <a:pt x="128529" y="165600"/>
                  <a:pt x="82800" y="165600"/>
                </a:cubicBezTo>
                <a:cubicBezTo>
                  <a:pt x="37071" y="165600"/>
                  <a:pt x="0" y="128529"/>
                  <a:pt x="0" y="82800"/>
                </a:cubicBezTo>
                <a:cubicBezTo>
                  <a:pt x="0" y="37071"/>
                  <a:pt x="37071" y="0"/>
                  <a:pt x="82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FF157FB-4FEF-CB00-7970-6329C6C2F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7951 0.74445 C -0.07239 0.72901 -0.03315 0.61111 -0.01961 0.54476 C -0.0059 0.47778 0.00782 0.40988 0.01198 0.27871 C 0.01598 0.14661 0.01077 0.05216 -4.72222E-6 -2.46914E-6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0EB42A-4CBC-4F6D-B10F-0F0D1C8E66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3800687" cy="5143498"/>
          </a:xfrm>
          <a:custGeom>
            <a:avLst/>
            <a:gdLst>
              <a:gd name="connsiteX0" fmla="*/ 0 w 3800687"/>
              <a:gd name="connsiteY0" fmla="*/ 0 h 5143498"/>
              <a:gd name="connsiteX1" fmla="*/ 3042668 w 3800687"/>
              <a:gd name="connsiteY1" fmla="*/ 0 h 5143498"/>
              <a:gd name="connsiteX2" fmla="*/ 3225842 w 3800687"/>
              <a:gd name="connsiteY2" fmla="*/ 301513 h 5143498"/>
              <a:gd name="connsiteX3" fmla="*/ 3800687 w 3800687"/>
              <a:gd name="connsiteY3" fmla="*/ 2571750 h 5143498"/>
              <a:gd name="connsiteX4" fmla="*/ 3225842 w 3800687"/>
              <a:gd name="connsiteY4" fmla="*/ 4841987 h 5143498"/>
              <a:gd name="connsiteX5" fmla="*/ 3042670 w 3800687"/>
              <a:gd name="connsiteY5" fmla="*/ 5143498 h 5143498"/>
              <a:gd name="connsiteX6" fmla="*/ 0 w 3800687"/>
              <a:gd name="connsiteY6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0" y="0"/>
                </a:moveTo>
                <a:lnTo>
                  <a:pt x="3042668" y="0"/>
                </a:lnTo>
                <a:lnTo>
                  <a:pt x="3225842" y="301513"/>
                </a:lnTo>
                <a:cubicBezTo>
                  <a:pt x="3592447" y="976371"/>
                  <a:pt x="3800687" y="1749742"/>
                  <a:pt x="3800687" y="2571750"/>
                </a:cubicBezTo>
                <a:cubicBezTo>
                  <a:pt x="3800687" y="3393758"/>
                  <a:pt x="3592447" y="4167129"/>
                  <a:pt x="3225842" y="4841987"/>
                </a:cubicBezTo>
                <a:lnTo>
                  <a:pt x="304267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ED5C302-D0FB-4EED-AE71-4126C37E3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62" y="1283039"/>
            <a:ext cx="4298137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16" name="Text Placeholder 51">
            <a:extLst>
              <a:ext uri="{FF2B5EF4-FFF2-40B4-BE49-F238E27FC236}">
                <a16:creationId xmlns:a16="http://schemas.microsoft.com/office/drawing/2014/main" id="{D60EC1CD-495C-44C3-B6B9-7097556C17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0562" y="975262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6A1082F-0279-4DB5-8486-BAE60102C8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0563" y="2291592"/>
            <a:ext cx="4297362" cy="172262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9842D8-C2BF-41CD-8007-352C13D42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1071" y="1025260"/>
            <a:ext cx="9525" cy="10080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692F6F2-4196-41E1-BC45-7DDF31DA8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0706" y="1338396"/>
            <a:ext cx="1167473" cy="4167980"/>
          </a:xfrm>
          <a:custGeom>
            <a:avLst/>
            <a:gdLst>
              <a:gd name="connsiteX0" fmla="*/ 917705 w 1167473"/>
              <a:gd name="connsiteY0" fmla="*/ 16 h 4167980"/>
              <a:gd name="connsiteX1" fmla="*/ 1037492 w 1167473"/>
              <a:gd name="connsiteY1" fmla="*/ 104511 h 4167980"/>
              <a:gd name="connsiteX2" fmla="*/ 1092288 w 1167473"/>
              <a:gd name="connsiteY2" fmla="*/ 372118 h 4167980"/>
              <a:gd name="connsiteX3" fmla="*/ 1124146 w 1167473"/>
              <a:gd name="connsiteY3" fmla="*/ 581108 h 4167980"/>
              <a:gd name="connsiteX4" fmla="*/ 1145809 w 1167473"/>
              <a:gd name="connsiteY4" fmla="*/ 760787 h 4167980"/>
              <a:gd name="connsiteX5" fmla="*/ 1154729 w 1167473"/>
              <a:gd name="connsiteY5" fmla="*/ 875476 h 4167980"/>
              <a:gd name="connsiteX6" fmla="*/ 1164924 w 1167473"/>
              <a:gd name="connsiteY6" fmla="*/ 1072996 h 4167980"/>
              <a:gd name="connsiteX7" fmla="*/ 1164924 w 1167473"/>
              <a:gd name="connsiteY7" fmla="*/ 1228464 h 4167980"/>
              <a:gd name="connsiteX8" fmla="*/ 1167473 w 1167473"/>
              <a:gd name="connsiteY8" fmla="*/ 1229738 h 4167980"/>
              <a:gd name="connsiteX9" fmla="*/ 1162375 w 1167473"/>
              <a:gd name="connsiteY9" fmla="*/ 1447648 h 4167980"/>
              <a:gd name="connsiteX10" fmla="*/ 1145809 w 1167473"/>
              <a:gd name="connsiteY10" fmla="*/ 1688495 h 4167980"/>
              <a:gd name="connsiteX11" fmla="*/ 1102482 w 1167473"/>
              <a:gd name="connsiteY11" fmla="*/ 2019819 h 4167980"/>
              <a:gd name="connsiteX12" fmla="*/ 948289 w 1167473"/>
              <a:gd name="connsiteY12" fmla="*/ 2677370 h 4167980"/>
              <a:gd name="connsiteX13" fmla="*/ 665389 w 1167473"/>
              <a:gd name="connsiteY13" fmla="*/ 3389717 h 4167980"/>
              <a:gd name="connsiteX14" fmla="*/ 229570 w 1167473"/>
              <a:gd name="connsiteY14" fmla="*/ 4112258 h 4167980"/>
              <a:gd name="connsiteX15" fmla="*/ 46068 w 1167473"/>
              <a:gd name="connsiteY15" fmla="*/ 4139019 h 4167980"/>
              <a:gd name="connsiteX16" fmla="*/ 23130 w 1167473"/>
              <a:gd name="connsiteY16" fmla="*/ 3970808 h 4167980"/>
              <a:gd name="connsiteX17" fmla="*/ 155659 w 1167473"/>
              <a:gd name="connsiteY17" fmla="*/ 3777111 h 4167980"/>
              <a:gd name="connsiteX18" fmla="*/ 390135 w 1167473"/>
              <a:gd name="connsiteY18" fmla="*/ 3378248 h 4167980"/>
              <a:gd name="connsiteX19" fmla="*/ 699796 w 1167473"/>
              <a:gd name="connsiteY19" fmla="*/ 2634043 h 4167980"/>
              <a:gd name="connsiteX20" fmla="*/ 833600 w 1167473"/>
              <a:gd name="connsiteY20" fmla="*/ 2102650 h 4167980"/>
              <a:gd name="connsiteX21" fmla="*/ 880750 w 1167473"/>
              <a:gd name="connsiteY21" fmla="*/ 1805732 h 4167980"/>
              <a:gd name="connsiteX22" fmla="*/ 902413 w 1167473"/>
              <a:gd name="connsiteY22" fmla="*/ 1585275 h 4167980"/>
              <a:gd name="connsiteX23" fmla="*/ 913882 w 1167473"/>
              <a:gd name="connsiteY23" fmla="*/ 1380108 h 4167980"/>
              <a:gd name="connsiteX24" fmla="*/ 916431 w 1167473"/>
              <a:gd name="connsiteY24" fmla="*/ 1099757 h 4167980"/>
              <a:gd name="connsiteX25" fmla="*/ 906236 w 1167473"/>
              <a:gd name="connsiteY25" fmla="*/ 883122 h 4167980"/>
              <a:gd name="connsiteX26" fmla="*/ 884573 w 1167473"/>
              <a:gd name="connsiteY26" fmla="*/ 669036 h 4167980"/>
              <a:gd name="connsiteX27" fmla="*/ 794096 w 1167473"/>
              <a:gd name="connsiteY27" fmla="*/ 154209 h 4167980"/>
              <a:gd name="connsiteX28" fmla="*/ 917705 w 1167473"/>
              <a:gd name="connsiteY28" fmla="*/ 16 h 41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7473" h="4167980">
                <a:moveTo>
                  <a:pt x="917705" y="16"/>
                </a:moveTo>
                <a:cubicBezTo>
                  <a:pt x="975050" y="1290"/>
                  <a:pt x="1024748" y="44617"/>
                  <a:pt x="1037492" y="104511"/>
                </a:cubicBezTo>
                <a:cubicBezTo>
                  <a:pt x="1056607" y="193713"/>
                  <a:pt x="1075721" y="282916"/>
                  <a:pt x="1092288" y="372118"/>
                </a:cubicBezTo>
                <a:cubicBezTo>
                  <a:pt x="1105031" y="440932"/>
                  <a:pt x="1113951" y="511020"/>
                  <a:pt x="1124146" y="581108"/>
                </a:cubicBezTo>
                <a:cubicBezTo>
                  <a:pt x="1131792" y="641001"/>
                  <a:pt x="1139438" y="700894"/>
                  <a:pt x="1145809" y="760787"/>
                </a:cubicBezTo>
                <a:cubicBezTo>
                  <a:pt x="1149632" y="799017"/>
                  <a:pt x="1152181" y="837247"/>
                  <a:pt x="1154729" y="875476"/>
                </a:cubicBezTo>
                <a:cubicBezTo>
                  <a:pt x="1158552" y="941741"/>
                  <a:pt x="1163650" y="1008006"/>
                  <a:pt x="1164924" y="1072996"/>
                </a:cubicBezTo>
                <a:cubicBezTo>
                  <a:pt x="1166198" y="1125244"/>
                  <a:pt x="1164924" y="1176217"/>
                  <a:pt x="1164924" y="1228464"/>
                </a:cubicBezTo>
                <a:cubicBezTo>
                  <a:pt x="1166198" y="1229738"/>
                  <a:pt x="1167473" y="1229738"/>
                  <a:pt x="1167473" y="1229738"/>
                </a:cubicBezTo>
                <a:cubicBezTo>
                  <a:pt x="1166198" y="1302375"/>
                  <a:pt x="1166198" y="1375011"/>
                  <a:pt x="1162375" y="1447648"/>
                </a:cubicBezTo>
                <a:cubicBezTo>
                  <a:pt x="1158552" y="1527930"/>
                  <a:pt x="1154729" y="1608212"/>
                  <a:pt x="1145809" y="1688495"/>
                </a:cubicBezTo>
                <a:cubicBezTo>
                  <a:pt x="1134340" y="1799361"/>
                  <a:pt x="1119048" y="1908953"/>
                  <a:pt x="1102482" y="2019819"/>
                </a:cubicBezTo>
                <a:cubicBezTo>
                  <a:pt x="1068075" y="2242826"/>
                  <a:pt x="1015828" y="2462009"/>
                  <a:pt x="948289" y="2677370"/>
                </a:cubicBezTo>
                <a:cubicBezTo>
                  <a:pt x="873104" y="2922040"/>
                  <a:pt x="777530" y="3160338"/>
                  <a:pt x="665389" y="3389717"/>
                </a:cubicBezTo>
                <a:cubicBezTo>
                  <a:pt x="540505" y="3643307"/>
                  <a:pt x="395232" y="3884154"/>
                  <a:pt x="229570" y="4112258"/>
                </a:cubicBezTo>
                <a:cubicBezTo>
                  <a:pt x="183695" y="4174700"/>
                  <a:pt x="107235" y="4186169"/>
                  <a:pt x="46068" y="4139019"/>
                </a:cubicBezTo>
                <a:cubicBezTo>
                  <a:pt x="-4905" y="4100789"/>
                  <a:pt x="-15100" y="4025604"/>
                  <a:pt x="23130" y="3970808"/>
                </a:cubicBezTo>
                <a:cubicBezTo>
                  <a:pt x="66457" y="3905818"/>
                  <a:pt x="112332" y="3842102"/>
                  <a:pt x="155659" y="3777111"/>
                </a:cubicBezTo>
                <a:cubicBezTo>
                  <a:pt x="241039" y="3648404"/>
                  <a:pt x="318773" y="3514600"/>
                  <a:pt x="390135" y="3378248"/>
                </a:cubicBezTo>
                <a:cubicBezTo>
                  <a:pt x="515019" y="3138675"/>
                  <a:pt x="618239" y="2891456"/>
                  <a:pt x="699796" y="2634043"/>
                </a:cubicBezTo>
                <a:cubicBezTo>
                  <a:pt x="754592" y="2459461"/>
                  <a:pt x="801742" y="2282330"/>
                  <a:pt x="833600" y="2102650"/>
                </a:cubicBezTo>
                <a:cubicBezTo>
                  <a:pt x="851440" y="2004527"/>
                  <a:pt x="866732" y="1905130"/>
                  <a:pt x="880750" y="1805732"/>
                </a:cubicBezTo>
                <a:cubicBezTo>
                  <a:pt x="890944" y="1733096"/>
                  <a:pt x="897316" y="1659185"/>
                  <a:pt x="902413" y="1585275"/>
                </a:cubicBezTo>
                <a:cubicBezTo>
                  <a:pt x="907511" y="1517735"/>
                  <a:pt x="911334" y="1448922"/>
                  <a:pt x="913882" y="1380108"/>
                </a:cubicBezTo>
                <a:cubicBezTo>
                  <a:pt x="916431" y="1287083"/>
                  <a:pt x="917705" y="1192783"/>
                  <a:pt x="916431" y="1099757"/>
                </a:cubicBezTo>
                <a:cubicBezTo>
                  <a:pt x="915157" y="1027121"/>
                  <a:pt x="911334" y="955759"/>
                  <a:pt x="906236" y="883122"/>
                </a:cubicBezTo>
                <a:cubicBezTo>
                  <a:pt x="901139" y="811760"/>
                  <a:pt x="893493" y="740398"/>
                  <a:pt x="884573" y="669036"/>
                </a:cubicBezTo>
                <a:cubicBezTo>
                  <a:pt x="865458" y="495728"/>
                  <a:pt x="832326" y="323694"/>
                  <a:pt x="794096" y="154209"/>
                </a:cubicBezTo>
                <a:cubicBezTo>
                  <a:pt x="773707" y="73927"/>
                  <a:pt x="834874" y="-1258"/>
                  <a:pt x="917705" y="16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979929F9-6161-4825-84EC-BFFD50279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3806" y="1387855"/>
            <a:ext cx="165600" cy="165600"/>
          </a:xfrm>
          <a:custGeom>
            <a:avLst/>
            <a:gdLst>
              <a:gd name="connsiteX0" fmla="*/ 82800 w 165600"/>
              <a:gd name="connsiteY0" fmla="*/ 0 h 165600"/>
              <a:gd name="connsiteX1" fmla="*/ 165600 w 165600"/>
              <a:gd name="connsiteY1" fmla="*/ 82800 h 165600"/>
              <a:gd name="connsiteX2" fmla="*/ 82800 w 165600"/>
              <a:gd name="connsiteY2" fmla="*/ 165600 h 165600"/>
              <a:gd name="connsiteX3" fmla="*/ 0 w 165600"/>
              <a:gd name="connsiteY3" fmla="*/ 82800 h 165600"/>
              <a:gd name="connsiteX4" fmla="*/ 82800 w 165600"/>
              <a:gd name="connsiteY4" fmla="*/ 0 h 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0" h="165600">
                <a:moveTo>
                  <a:pt x="82800" y="0"/>
                </a:moveTo>
                <a:cubicBezTo>
                  <a:pt x="128529" y="0"/>
                  <a:pt x="165600" y="37071"/>
                  <a:pt x="165600" y="82800"/>
                </a:cubicBezTo>
                <a:cubicBezTo>
                  <a:pt x="165600" y="128529"/>
                  <a:pt x="128529" y="165600"/>
                  <a:pt x="82800" y="165600"/>
                </a:cubicBezTo>
                <a:cubicBezTo>
                  <a:pt x="37071" y="165600"/>
                  <a:pt x="0" y="128529"/>
                  <a:pt x="0" y="82800"/>
                </a:cubicBezTo>
                <a:cubicBezTo>
                  <a:pt x="0" y="37071"/>
                  <a:pt x="37071" y="0"/>
                  <a:pt x="82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96AC22-D2EE-F46C-2527-0DDEA0CE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7951 0.74445 C -0.07239 0.72901 -0.03315 0.61111 -0.01961 0.54476 C -0.0059 0.47778 0.00782 0.40988 0.01198 0.27871 C 0.01598 0.14661 0.01077 0.05216 -4.72222E-6 -2.46914E-6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AEC8A2C-E5E4-467B-8654-6B27BFF56B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0972" y="-364889"/>
            <a:ext cx="701146" cy="4142688"/>
          </a:xfrm>
          <a:custGeom>
            <a:avLst/>
            <a:gdLst>
              <a:gd name="connsiteX0" fmla="*/ 332327 w 701146"/>
              <a:gd name="connsiteY0" fmla="*/ 0 h 4142688"/>
              <a:gd name="connsiteX1" fmla="*/ 379205 w 701146"/>
              <a:gd name="connsiteY1" fmla="*/ 0 h 4142688"/>
              <a:gd name="connsiteX2" fmla="*/ 441616 w 701146"/>
              <a:gd name="connsiteY2" fmla="*/ 34396 h 4142688"/>
              <a:gd name="connsiteX3" fmla="*/ 477399 w 701146"/>
              <a:gd name="connsiteY3" fmla="*/ 166986 h 4142688"/>
              <a:gd name="connsiteX4" fmla="*/ 411659 w 701146"/>
              <a:gd name="connsiteY4" fmla="*/ 420239 h 4142688"/>
              <a:gd name="connsiteX5" fmla="*/ 362284 w 701146"/>
              <a:gd name="connsiteY5" fmla="*/ 650746 h 4142688"/>
              <a:gd name="connsiteX6" fmla="*/ 329553 w 701146"/>
              <a:gd name="connsiteY6" fmla="*/ 830491 h 4142688"/>
              <a:gd name="connsiteX7" fmla="*/ 309858 w 701146"/>
              <a:gd name="connsiteY7" fmla="*/ 971126 h 4142688"/>
              <a:gd name="connsiteX8" fmla="*/ 290719 w 701146"/>
              <a:gd name="connsiteY8" fmla="*/ 1114534 h 4142688"/>
              <a:gd name="connsiteX9" fmla="*/ 282120 w 701146"/>
              <a:gd name="connsiteY9" fmla="*/ 1209954 h 4142688"/>
              <a:gd name="connsiteX10" fmla="*/ 270747 w 701146"/>
              <a:gd name="connsiteY10" fmla="*/ 1348092 h 4142688"/>
              <a:gd name="connsiteX11" fmla="*/ 265199 w 701146"/>
              <a:gd name="connsiteY11" fmla="*/ 1435746 h 4142688"/>
              <a:gd name="connsiteX12" fmla="*/ 259374 w 701146"/>
              <a:gd name="connsiteY12" fmla="*/ 1565007 h 4142688"/>
              <a:gd name="connsiteX13" fmla="*/ 257710 w 701146"/>
              <a:gd name="connsiteY13" fmla="*/ 1657377 h 4142688"/>
              <a:gd name="connsiteX14" fmla="*/ 254659 w 701146"/>
              <a:gd name="connsiteY14" fmla="*/ 1763615 h 4142688"/>
              <a:gd name="connsiteX15" fmla="*/ 257710 w 701146"/>
              <a:gd name="connsiteY15" fmla="*/ 1935039 h 4142688"/>
              <a:gd name="connsiteX16" fmla="*/ 263258 w 701146"/>
              <a:gd name="connsiteY16" fmla="*/ 2067075 h 4142688"/>
              <a:gd name="connsiteX17" fmla="*/ 271302 w 701146"/>
              <a:gd name="connsiteY17" fmla="*/ 2194394 h 4142688"/>
              <a:gd name="connsiteX18" fmla="*/ 285171 w 701146"/>
              <a:gd name="connsiteY18" fmla="*/ 2350008 h 4142688"/>
              <a:gd name="connsiteX19" fmla="*/ 295434 w 701146"/>
              <a:gd name="connsiteY19" fmla="*/ 2449311 h 4142688"/>
              <a:gd name="connsiteX20" fmla="*/ 304033 w 701146"/>
              <a:gd name="connsiteY20" fmla="*/ 2507285 h 4142688"/>
              <a:gd name="connsiteX21" fmla="*/ 317625 w 701146"/>
              <a:gd name="connsiteY21" fmla="*/ 2601873 h 4142688"/>
              <a:gd name="connsiteX22" fmla="*/ 332049 w 701146"/>
              <a:gd name="connsiteY22" fmla="*/ 2697571 h 4142688"/>
              <a:gd name="connsiteX23" fmla="*/ 360343 w 701146"/>
              <a:gd name="connsiteY23" fmla="*/ 2858455 h 4142688"/>
              <a:gd name="connsiteX24" fmla="*/ 395848 w 701146"/>
              <a:gd name="connsiteY24" fmla="*/ 3030156 h 4142688"/>
              <a:gd name="connsiteX25" fmla="*/ 438842 w 701146"/>
              <a:gd name="connsiteY25" fmla="*/ 3206850 h 4142688"/>
              <a:gd name="connsiteX26" fmla="*/ 519007 w 701146"/>
              <a:gd name="connsiteY26" fmla="*/ 3487564 h 4142688"/>
              <a:gd name="connsiteX27" fmla="*/ 618311 w 701146"/>
              <a:gd name="connsiteY27" fmla="*/ 3777987 h 4142688"/>
              <a:gd name="connsiteX28" fmla="*/ 693482 w 701146"/>
              <a:gd name="connsiteY28" fmla="*/ 3971602 h 4142688"/>
              <a:gd name="connsiteX29" fmla="*/ 672401 w 701146"/>
              <a:gd name="connsiteY29" fmla="*/ 4092541 h 4142688"/>
              <a:gd name="connsiteX30" fmla="*/ 596952 w 701146"/>
              <a:gd name="connsiteY30" fmla="*/ 4139974 h 4142688"/>
              <a:gd name="connsiteX31" fmla="*/ 472961 w 701146"/>
              <a:gd name="connsiteY31" fmla="*/ 4093651 h 4142688"/>
              <a:gd name="connsiteX32" fmla="*/ 423309 w 701146"/>
              <a:gd name="connsiteY32" fmla="*/ 3985471 h 4142688"/>
              <a:gd name="connsiteX33" fmla="*/ 286836 w 701146"/>
              <a:gd name="connsiteY33" fmla="*/ 3605730 h 4142688"/>
              <a:gd name="connsiteX34" fmla="*/ 212774 w 701146"/>
              <a:gd name="connsiteY34" fmla="*/ 3354419 h 4142688"/>
              <a:gd name="connsiteX35" fmla="*/ 157851 w 701146"/>
              <a:gd name="connsiteY35" fmla="*/ 3135840 h 4142688"/>
              <a:gd name="connsiteX36" fmla="*/ 124011 w 701146"/>
              <a:gd name="connsiteY36" fmla="*/ 2981891 h 4142688"/>
              <a:gd name="connsiteX37" fmla="*/ 94608 w 701146"/>
              <a:gd name="connsiteY37" fmla="*/ 2826833 h 4142688"/>
              <a:gd name="connsiteX38" fmla="*/ 72972 w 701146"/>
              <a:gd name="connsiteY38" fmla="*/ 2704783 h 4142688"/>
              <a:gd name="connsiteX39" fmla="*/ 58548 w 701146"/>
              <a:gd name="connsiteY39" fmla="*/ 2603538 h 4142688"/>
              <a:gd name="connsiteX40" fmla="*/ 42737 w 701146"/>
              <a:gd name="connsiteY40" fmla="*/ 2484539 h 4142688"/>
              <a:gd name="connsiteX41" fmla="*/ 39685 w 701146"/>
              <a:gd name="connsiteY41" fmla="*/ 2443486 h 4142688"/>
              <a:gd name="connsiteX42" fmla="*/ 34138 w 701146"/>
              <a:gd name="connsiteY42" fmla="*/ 2405762 h 4142688"/>
              <a:gd name="connsiteX43" fmla="*/ 22210 w 701146"/>
              <a:gd name="connsiteY43" fmla="*/ 2274836 h 4142688"/>
              <a:gd name="connsiteX44" fmla="*/ 13889 w 701146"/>
              <a:gd name="connsiteY44" fmla="*/ 2165546 h 4142688"/>
              <a:gd name="connsiteX45" fmla="*/ 5290 w 701146"/>
              <a:gd name="connsiteY45" fmla="*/ 2013262 h 4142688"/>
              <a:gd name="connsiteX46" fmla="*/ 3348 w 701146"/>
              <a:gd name="connsiteY46" fmla="*/ 1930601 h 4142688"/>
              <a:gd name="connsiteX47" fmla="*/ 1129 w 701146"/>
              <a:gd name="connsiteY47" fmla="*/ 1616324 h 4142688"/>
              <a:gd name="connsiteX48" fmla="*/ 6677 w 701146"/>
              <a:gd name="connsiteY48" fmla="*/ 1457937 h 4142688"/>
              <a:gd name="connsiteX49" fmla="*/ 12224 w 701146"/>
              <a:gd name="connsiteY49" fmla="*/ 1364735 h 4142688"/>
              <a:gd name="connsiteX50" fmla="*/ 23320 w 701146"/>
              <a:gd name="connsiteY50" fmla="*/ 1218276 h 4142688"/>
              <a:gd name="connsiteX51" fmla="*/ 37189 w 701146"/>
              <a:gd name="connsiteY51" fmla="*/ 1082080 h 4142688"/>
              <a:gd name="connsiteX52" fmla="*/ 60767 w 701146"/>
              <a:gd name="connsiteY52" fmla="*/ 900670 h 4142688"/>
              <a:gd name="connsiteX53" fmla="*/ 86841 w 701146"/>
              <a:gd name="connsiteY53" fmla="*/ 732020 h 4142688"/>
              <a:gd name="connsiteX54" fmla="*/ 110973 w 701146"/>
              <a:gd name="connsiteY54" fmla="*/ 604700 h 4142688"/>
              <a:gd name="connsiteX55" fmla="*/ 163954 w 701146"/>
              <a:gd name="connsiteY55" fmla="*/ 355330 h 4142688"/>
              <a:gd name="connsiteX56" fmla="*/ 231636 w 701146"/>
              <a:gd name="connsiteY56" fmla="*/ 95421 h 4142688"/>
              <a:gd name="connsiteX57" fmla="*/ 329553 w 701146"/>
              <a:gd name="connsiteY57" fmla="*/ 2496 h 4142688"/>
              <a:gd name="connsiteX58" fmla="*/ 332327 w 701146"/>
              <a:gd name="connsiteY58" fmla="*/ 0 h 41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01146" h="4142688">
                <a:moveTo>
                  <a:pt x="332327" y="0"/>
                </a:moveTo>
                <a:cubicBezTo>
                  <a:pt x="347860" y="0"/>
                  <a:pt x="363671" y="0"/>
                  <a:pt x="379205" y="0"/>
                </a:cubicBezTo>
                <a:cubicBezTo>
                  <a:pt x="401673" y="8322"/>
                  <a:pt x="424141" y="15811"/>
                  <a:pt x="441616" y="34396"/>
                </a:cubicBezTo>
                <a:cubicBezTo>
                  <a:pt x="479063" y="71843"/>
                  <a:pt x="491823" y="115392"/>
                  <a:pt x="477399" y="166986"/>
                </a:cubicBezTo>
                <a:cubicBezTo>
                  <a:pt x="453821" y="250756"/>
                  <a:pt x="431630" y="335359"/>
                  <a:pt x="411659" y="420239"/>
                </a:cubicBezTo>
                <a:cubicBezTo>
                  <a:pt x="393629" y="496797"/>
                  <a:pt x="376708" y="573355"/>
                  <a:pt x="362284" y="650746"/>
                </a:cubicBezTo>
                <a:cubicBezTo>
                  <a:pt x="351189" y="710661"/>
                  <a:pt x="339539" y="770299"/>
                  <a:pt x="329553" y="830491"/>
                </a:cubicBezTo>
                <a:cubicBezTo>
                  <a:pt x="322063" y="877092"/>
                  <a:pt x="316238" y="924248"/>
                  <a:pt x="309858" y="971126"/>
                </a:cubicBezTo>
                <a:cubicBezTo>
                  <a:pt x="303201" y="1018836"/>
                  <a:pt x="296544" y="1066546"/>
                  <a:pt x="290719" y="1114534"/>
                </a:cubicBezTo>
                <a:cubicBezTo>
                  <a:pt x="287113" y="1146156"/>
                  <a:pt x="285449" y="1178055"/>
                  <a:pt x="282120" y="1209954"/>
                </a:cubicBezTo>
                <a:cubicBezTo>
                  <a:pt x="277127" y="1256000"/>
                  <a:pt x="273798" y="1302046"/>
                  <a:pt x="270747" y="1348092"/>
                </a:cubicBezTo>
                <a:cubicBezTo>
                  <a:pt x="268805" y="1377218"/>
                  <a:pt x="266864" y="1406620"/>
                  <a:pt x="265199" y="1435746"/>
                </a:cubicBezTo>
                <a:cubicBezTo>
                  <a:pt x="262703" y="1478740"/>
                  <a:pt x="261871" y="1522013"/>
                  <a:pt x="259374" y="1565007"/>
                </a:cubicBezTo>
                <a:cubicBezTo>
                  <a:pt x="257433" y="1595797"/>
                  <a:pt x="257433" y="1626587"/>
                  <a:pt x="257710" y="1657377"/>
                </a:cubicBezTo>
                <a:cubicBezTo>
                  <a:pt x="257987" y="1692882"/>
                  <a:pt x="251608" y="1728110"/>
                  <a:pt x="254659" y="1763615"/>
                </a:cubicBezTo>
                <a:cubicBezTo>
                  <a:pt x="259652" y="1820757"/>
                  <a:pt x="255214" y="1877898"/>
                  <a:pt x="257710" y="1935039"/>
                </a:cubicBezTo>
                <a:cubicBezTo>
                  <a:pt x="259652" y="1979143"/>
                  <a:pt x="261039" y="2022970"/>
                  <a:pt x="263258" y="2067075"/>
                </a:cubicBezTo>
                <a:cubicBezTo>
                  <a:pt x="265199" y="2109515"/>
                  <a:pt x="268528" y="2151954"/>
                  <a:pt x="271302" y="2194394"/>
                </a:cubicBezTo>
                <a:cubicBezTo>
                  <a:pt x="274631" y="2246265"/>
                  <a:pt x="279623" y="2298136"/>
                  <a:pt x="285171" y="2350008"/>
                </a:cubicBezTo>
                <a:cubicBezTo>
                  <a:pt x="288777" y="2383294"/>
                  <a:pt x="293770" y="2416025"/>
                  <a:pt x="295434" y="2449311"/>
                </a:cubicBezTo>
                <a:cubicBezTo>
                  <a:pt x="301260" y="2468174"/>
                  <a:pt x="300705" y="2488145"/>
                  <a:pt x="304033" y="2507285"/>
                </a:cubicBezTo>
                <a:cubicBezTo>
                  <a:pt x="309304" y="2538629"/>
                  <a:pt x="311800" y="2570529"/>
                  <a:pt x="317625" y="2601873"/>
                </a:cubicBezTo>
                <a:cubicBezTo>
                  <a:pt x="323450" y="2633495"/>
                  <a:pt x="326779" y="2665672"/>
                  <a:pt x="332049" y="2697571"/>
                </a:cubicBezTo>
                <a:cubicBezTo>
                  <a:pt x="340926" y="2751384"/>
                  <a:pt x="350079" y="2804919"/>
                  <a:pt x="360343" y="2858455"/>
                </a:cubicBezTo>
                <a:cubicBezTo>
                  <a:pt x="371438" y="2915873"/>
                  <a:pt x="383088" y="2973015"/>
                  <a:pt x="395848" y="3030156"/>
                </a:cubicBezTo>
                <a:cubicBezTo>
                  <a:pt x="409162" y="3089239"/>
                  <a:pt x="423864" y="3148045"/>
                  <a:pt x="438842" y="3206850"/>
                </a:cubicBezTo>
                <a:cubicBezTo>
                  <a:pt x="462975" y="3301161"/>
                  <a:pt x="489604" y="3394640"/>
                  <a:pt x="519007" y="3487564"/>
                </a:cubicBezTo>
                <a:cubicBezTo>
                  <a:pt x="549796" y="3585204"/>
                  <a:pt x="582528" y="3682011"/>
                  <a:pt x="618311" y="3777987"/>
                </a:cubicBezTo>
                <a:cubicBezTo>
                  <a:pt x="642443" y="3842895"/>
                  <a:pt x="669904" y="3906416"/>
                  <a:pt x="693482" y="3971602"/>
                </a:cubicBezTo>
                <a:cubicBezTo>
                  <a:pt x="708738" y="4014041"/>
                  <a:pt x="700971" y="4055649"/>
                  <a:pt x="672401" y="4092541"/>
                </a:cubicBezTo>
                <a:cubicBezTo>
                  <a:pt x="652706" y="4118061"/>
                  <a:pt x="626910" y="4132207"/>
                  <a:pt x="596952" y="4139974"/>
                </a:cubicBezTo>
                <a:cubicBezTo>
                  <a:pt x="555899" y="4150792"/>
                  <a:pt x="497925" y="4128047"/>
                  <a:pt x="472961" y="4093651"/>
                </a:cubicBezTo>
                <a:cubicBezTo>
                  <a:pt x="449106" y="4060919"/>
                  <a:pt x="438288" y="4022363"/>
                  <a:pt x="423309" y="3985471"/>
                </a:cubicBezTo>
                <a:cubicBezTo>
                  <a:pt x="372547" y="3860647"/>
                  <a:pt x="328166" y="3733882"/>
                  <a:pt x="286836" y="3605730"/>
                </a:cubicBezTo>
                <a:cubicBezTo>
                  <a:pt x="260207" y="3522792"/>
                  <a:pt x="235519" y="3438744"/>
                  <a:pt x="212774" y="3354419"/>
                </a:cubicBezTo>
                <a:cubicBezTo>
                  <a:pt x="193357" y="3281744"/>
                  <a:pt x="174495" y="3209070"/>
                  <a:pt x="157851" y="3135840"/>
                </a:cubicBezTo>
                <a:cubicBezTo>
                  <a:pt x="146201" y="3084524"/>
                  <a:pt x="134551" y="3033485"/>
                  <a:pt x="124011" y="2981891"/>
                </a:cubicBezTo>
                <a:cubicBezTo>
                  <a:pt x="113470" y="2930297"/>
                  <a:pt x="104039" y="2878426"/>
                  <a:pt x="94608" y="2826833"/>
                </a:cubicBezTo>
                <a:cubicBezTo>
                  <a:pt x="87118" y="2786057"/>
                  <a:pt x="79629" y="2745559"/>
                  <a:pt x="72972" y="2704783"/>
                </a:cubicBezTo>
                <a:cubicBezTo>
                  <a:pt x="67424" y="2671220"/>
                  <a:pt x="63263" y="2637379"/>
                  <a:pt x="58548" y="2603538"/>
                </a:cubicBezTo>
                <a:cubicBezTo>
                  <a:pt x="53277" y="2563871"/>
                  <a:pt x="46897" y="2524205"/>
                  <a:pt x="42737" y="2484539"/>
                </a:cubicBezTo>
                <a:cubicBezTo>
                  <a:pt x="41350" y="2470947"/>
                  <a:pt x="36912" y="2457356"/>
                  <a:pt x="39685" y="2443486"/>
                </a:cubicBezTo>
                <a:cubicBezTo>
                  <a:pt x="33860" y="2431559"/>
                  <a:pt x="35525" y="2418244"/>
                  <a:pt x="34138" y="2405762"/>
                </a:cubicBezTo>
                <a:cubicBezTo>
                  <a:pt x="29700" y="2362212"/>
                  <a:pt x="25261" y="2318663"/>
                  <a:pt x="22210" y="2274836"/>
                </a:cubicBezTo>
                <a:cubicBezTo>
                  <a:pt x="19436" y="2238499"/>
                  <a:pt x="16385" y="2202161"/>
                  <a:pt x="13889" y="2165546"/>
                </a:cubicBezTo>
                <a:cubicBezTo>
                  <a:pt x="10560" y="2114785"/>
                  <a:pt x="7786" y="2064023"/>
                  <a:pt x="5290" y="2013262"/>
                </a:cubicBezTo>
                <a:cubicBezTo>
                  <a:pt x="3903" y="1985801"/>
                  <a:pt x="5012" y="1958062"/>
                  <a:pt x="3348" y="1930601"/>
                </a:cubicBezTo>
                <a:cubicBezTo>
                  <a:pt x="-2754" y="1825749"/>
                  <a:pt x="1406" y="1721175"/>
                  <a:pt x="1129" y="1616324"/>
                </a:cubicBezTo>
                <a:cubicBezTo>
                  <a:pt x="852" y="1563620"/>
                  <a:pt x="5012" y="1510640"/>
                  <a:pt x="6677" y="1457937"/>
                </a:cubicBezTo>
                <a:cubicBezTo>
                  <a:pt x="7786" y="1426870"/>
                  <a:pt x="10283" y="1395802"/>
                  <a:pt x="12224" y="1364735"/>
                </a:cubicBezTo>
                <a:cubicBezTo>
                  <a:pt x="15276" y="1315915"/>
                  <a:pt x="19159" y="1267096"/>
                  <a:pt x="23320" y="1218276"/>
                </a:cubicBezTo>
                <a:cubicBezTo>
                  <a:pt x="27203" y="1172785"/>
                  <a:pt x="31087" y="1127293"/>
                  <a:pt x="37189" y="1082080"/>
                </a:cubicBezTo>
                <a:cubicBezTo>
                  <a:pt x="45233" y="1021610"/>
                  <a:pt x="51890" y="961140"/>
                  <a:pt x="60767" y="900670"/>
                </a:cubicBezTo>
                <a:cubicBezTo>
                  <a:pt x="69366" y="844361"/>
                  <a:pt x="77965" y="788051"/>
                  <a:pt x="86841" y="732020"/>
                </a:cubicBezTo>
                <a:cubicBezTo>
                  <a:pt x="93498" y="689302"/>
                  <a:pt x="103484" y="647140"/>
                  <a:pt x="110973" y="604700"/>
                </a:cubicBezTo>
                <a:cubicBezTo>
                  <a:pt x="125675" y="520929"/>
                  <a:pt x="144537" y="437991"/>
                  <a:pt x="163954" y="355330"/>
                </a:cubicBezTo>
                <a:cubicBezTo>
                  <a:pt x="184203" y="268231"/>
                  <a:pt x="207226" y="181410"/>
                  <a:pt x="231636" y="95421"/>
                </a:cubicBezTo>
                <a:cubicBezTo>
                  <a:pt x="245505" y="46323"/>
                  <a:pt x="278514" y="14147"/>
                  <a:pt x="329553" y="2496"/>
                </a:cubicBezTo>
                <a:cubicBezTo>
                  <a:pt x="330385" y="2219"/>
                  <a:pt x="331494" y="832"/>
                  <a:pt x="332327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DAFCD6-148C-4368-A8E7-D8C696DB8D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6900" cy="5143500"/>
          </a:xfrm>
          <a:custGeom>
            <a:avLst/>
            <a:gdLst>
              <a:gd name="connsiteX0" fmla="*/ 0 w 3136900"/>
              <a:gd name="connsiteY0" fmla="*/ 0 h 5143500"/>
              <a:gd name="connsiteX1" fmla="*/ 1987228 w 3136900"/>
              <a:gd name="connsiteY1" fmla="*/ 0 h 5143500"/>
              <a:gd name="connsiteX2" fmla="*/ 1965222 w 3136900"/>
              <a:gd name="connsiteY2" fmla="*/ 98531 h 5143500"/>
              <a:gd name="connsiteX3" fmla="*/ 1842091 w 3136900"/>
              <a:gd name="connsiteY3" fmla="*/ 1327700 h 5143500"/>
              <a:gd name="connsiteX4" fmla="*/ 3024682 w 3136900"/>
              <a:gd name="connsiteY4" fmla="*/ 4992069 h 5143500"/>
              <a:gd name="connsiteX5" fmla="*/ 3136900 w 3136900"/>
              <a:gd name="connsiteY5" fmla="*/ 5143500 h 5143500"/>
              <a:gd name="connsiteX6" fmla="*/ 0 w 313690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6900" h="5143500">
                <a:moveTo>
                  <a:pt x="0" y="0"/>
                </a:moveTo>
                <a:lnTo>
                  <a:pt x="1987228" y="0"/>
                </a:lnTo>
                <a:lnTo>
                  <a:pt x="1965222" y="98531"/>
                </a:lnTo>
                <a:cubicBezTo>
                  <a:pt x="1884293" y="497723"/>
                  <a:pt x="1842091" y="908448"/>
                  <a:pt x="1842091" y="1327700"/>
                </a:cubicBezTo>
                <a:cubicBezTo>
                  <a:pt x="1842091" y="2669308"/>
                  <a:pt x="2274240" y="3923597"/>
                  <a:pt x="3024682" y="4992069"/>
                </a:cubicBezTo>
                <a:lnTo>
                  <a:pt x="31369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1080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0EEE51-0817-4086-A6B3-6FD709FDA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0184" y="3536993"/>
            <a:ext cx="183600" cy="183600"/>
          </a:xfrm>
          <a:custGeom>
            <a:avLst/>
            <a:gdLst>
              <a:gd name="connsiteX0" fmla="*/ 91800 w 183600"/>
              <a:gd name="connsiteY0" fmla="*/ 0 h 183600"/>
              <a:gd name="connsiteX1" fmla="*/ 183600 w 183600"/>
              <a:gd name="connsiteY1" fmla="*/ 91800 h 183600"/>
              <a:gd name="connsiteX2" fmla="*/ 91800 w 183600"/>
              <a:gd name="connsiteY2" fmla="*/ 183600 h 183600"/>
              <a:gd name="connsiteX3" fmla="*/ 0 w 183600"/>
              <a:gd name="connsiteY3" fmla="*/ 91800 h 183600"/>
              <a:gd name="connsiteX4" fmla="*/ 91800 w 183600"/>
              <a:gd name="connsiteY4" fmla="*/ 0 h 1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" h="183600">
                <a:moveTo>
                  <a:pt x="91800" y="0"/>
                </a:moveTo>
                <a:cubicBezTo>
                  <a:pt x="142500" y="0"/>
                  <a:pt x="183600" y="41100"/>
                  <a:pt x="183600" y="91800"/>
                </a:cubicBezTo>
                <a:cubicBezTo>
                  <a:pt x="183600" y="142500"/>
                  <a:pt x="142500" y="183600"/>
                  <a:pt x="91800" y="183600"/>
                </a:cubicBezTo>
                <a:cubicBezTo>
                  <a:pt x="41100" y="183600"/>
                  <a:pt x="0" y="142500"/>
                  <a:pt x="0" y="91800"/>
                </a:cubicBezTo>
                <a:cubicBezTo>
                  <a:pt x="0" y="41100"/>
                  <a:pt x="41100" y="0"/>
                  <a:pt x="91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9B97D088-CDB6-4B8F-A60D-23A32F2FA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4689" y="1283039"/>
            <a:ext cx="4673932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771EA644-02F7-44A6-B1CB-0A18C20D61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4688" y="975262"/>
            <a:ext cx="4673089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BE54EB0-DE95-4CBA-824A-A003FBA78D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4689" y="2291592"/>
            <a:ext cx="4673089" cy="172262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A63FC27-556C-44B5-B66E-81A09EF8D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5198" y="1025260"/>
            <a:ext cx="9525" cy="10080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3D72A15-5DA7-873D-A16F-5E548ABE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74723 C -0.03507 -0.68056 -0.04097 -0.62716 -0.04427 -0.55988 C -0.04895 -0.51575 -0.04947 -0.44599 -0.04722 -0.38488 C -0.04496 -0.32254 -0.03836 -0.22655 -0.03107 -0.18426 C -0.02239 -0.11081 -0.00989 -0.06945 -4.16667E-6 4.44444E-6 " pathEditMode="relative" rAng="5160000" ptsTypes="AAA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2743 -0.74723 C -0.03507 -0.68056 -0.04097 -0.62716 -0.04427 -0.55988 C -0.04895 -0.51575 -0.04947 -0.44599 -0.04722 -0.38488 C -0.04496 -0.32254 -0.03836 -0.22655 -0.03107 -0.18426 C -0.02239 -0.11081 -0.00989 -0.06945 -4.16667E-6 4.44444E-6 " pathEditMode="relative" rAng="5160000" ptsTypes="AAAAA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26" y="37562"/>
                    </p:animMotion>
                  </p:childTnLst>
                </p:cTn>
              </p:par>
            </p:tnLst>
          </p:tmpl>
        </p:tmplLst>
      </p:bldP>
      <p:bldP spid="29" grpId="0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uiExpand="1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84C1A85-725A-47A3-BC38-1CD417D3EE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64" y="1776772"/>
            <a:ext cx="9525" cy="1134502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907EB6-D2FF-4C65-8C2F-03D6A280F7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3315" y="1"/>
            <a:ext cx="3800687" cy="5143498"/>
          </a:xfrm>
          <a:custGeom>
            <a:avLst/>
            <a:gdLst>
              <a:gd name="connsiteX0" fmla="*/ 758019 w 3800687"/>
              <a:gd name="connsiteY0" fmla="*/ 0 h 5143498"/>
              <a:gd name="connsiteX1" fmla="*/ 3800687 w 3800687"/>
              <a:gd name="connsiteY1" fmla="*/ 0 h 5143498"/>
              <a:gd name="connsiteX2" fmla="*/ 3800687 w 3800687"/>
              <a:gd name="connsiteY2" fmla="*/ 5143498 h 5143498"/>
              <a:gd name="connsiteX3" fmla="*/ 758017 w 3800687"/>
              <a:gd name="connsiteY3" fmla="*/ 5143498 h 5143498"/>
              <a:gd name="connsiteX4" fmla="*/ 574845 w 3800687"/>
              <a:gd name="connsiteY4" fmla="*/ 4841987 h 5143498"/>
              <a:gd name="connsiteX5" fmla="*/ 0 w 3800687"/>
              <a:gd name="connsiteY5" fmla="*/ 2571750 h 5143498"/>
              <a:gd name="connsiteX6" fmla="*/ 574845 w 3800687"/>
              <a:gd name="connsiteY6" fmla="*/ 301513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758019" y="0"/>
                </a:moveTo>
                <a:lnTo>
                  <a:pt x="3800687" y="0"/>
                </a:lnTo>
                <a:lnTo>
                  <a:pt x="3800687" y="5143498"/>
                </a:lnTo>
                <a:lnTo>
                  <a:pt x="758017" y="5143498"/>
                </a:lnTo>
                <a:lnTo>
                  <a:pt x="574845" y="4841987"/>
                </a:lnTo>
                <a:cubicBezTo>
                  <a:pt x="208240" y="4167129"/>
                  <a:pt x="0" y="3393758"/>
                  <a:pt x="0" y="2571750"/>
                </a:cubicBezTo>
                <a:cubicBezTo>
                  <a:pt x="0" y="1749742"/>
                  <a:pt x="208240" y="976371"/>
                  <a:pt x="574845" y="30151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53373B7-9F36-44FC-BCCC-751CFEB1C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4305" y="-888708"/>
            <a:ext cx="1593590" cy="4841471"/>
          </a:xfrm>
          <a:custGeom>
            <a:avLst/>
            <a:gdLst>
              <a:gd name="connsiteX0" fmla="*/ 1480638 w 1593590"/>
              <a:gd name="connsiteY0" fmla="*/ 1045 h 4841471"/>
              <a:gd name="connsiteX1" fmla="*/ 1520493 w 1593590"/>
              <a:gd name="connsiteY1" fmla="*/ 13174 h 4841471"/>
              <a:gd name="connsiteX2" fmla="*/ 1585602 w 1593590"/>
              <a:gd name="connsiteY2" fmla="*/ 172755 h 4841471"/>
              <a:gd name="connsiteX3" fmla="*/ 1526876 w 1593590"/>
              <a:gd name="connsiteY3" fmla="*/ 250631 h 4841471"/>
              <a:gd name="connsiteX4" fmla="*/ 1359634 w 1593590"/>
              <a:gd name="connsiteY4" fmla="*/ 437022 h 4841471"/>
              <a:gd name="connsiteX5" fmla="*/ 1114517 w 1593590"/>
              <a:gd name="connsiteY5" fmla="*/ 753632 h 4841471"/>
              <a:gd name="connsiteX6" fmla="*/ 908976 w 1593590"/>
              <a:gd name="connsiteY6" fmla="*/ 1070241 h 4841471"/>
              <a:gd name="connsiteX7" fmla="*/ 773651 w 1593590"/>
              <a:gd name="connsiteY7" fmla="*/ 1315358 h 4841471"/>
              <a:gd name="connsiteX8" fmla="*/ 565557 w 1593590"/>
              <a:gd name="connsiteY8" fmla="*/ 1777506 h 4841471"/>
              <a:gd name="connsiteX9" fmla="*/ 382996 w 1593590"/>
              <a:gd name="connsiteY9" fmla="*/ 2359660 h 4841471"/>
              <a:gd name="connsiteX10" fmla="*/ 311503 w 1593590"/>
              <a:gd name="connsiteY10" fmla="*/ 2717122 h 4841471"/>
              <a:gd name="connsiteX11" fmla="*/ 266820 w 1593590"/>
              <a:gd name="connsiteY11" fmla="*/ 3095011 h 4841471"/>
              <a:gd name="connsiteX12" fmla="*/ 254054 w 1593590"/>
              <a:gd name="connsiteY12" fmla="*/ 3568649 h 4841471"/>
              <a:gd name="connsiteX13" fmla="*/ 269374 w 1593590"/>
              <a:gd name="connsiteY13" fmla="*/ 3843129 h 4841471"/>
              <a:gd name="connsiteX14" fmla="*/ 308950 w 1593590"/>
              <a:gd name="connsiteY14" fmla="*/ 4175058 h 4841471"/>
              <a:gd name="connsiteX15" fmla="*/ 393209 w 1593590"/>
              <a:gd name="connsiteY15" fmla="*/ 4588693 h 4841471"/>
              <a:gd name="connsiteX16" fmla="*/ 420019 w 1593590"/>
              <a:gd name="connsiteY16" fmla="*/ 4699762 h 4841471"/>
              <a:gd name="connsiteX17" fmla="*/ 296183 w 1593590"/>
              <a:gd name="connsiteY17" fmla="*/ 4841471 h 4841471"/>
              <a:gd name="connsiteX18" fmla="*/ 174901 w 1593590"/>
              <a:gd name="connsiteY18" fmla="*/ 4749552 h 4841471"/>
              <a:gd name="connsiteX19" fmla="*/ 89366 w 1593590"/>
              <a:gd name="connsiteY19" fmla="*/ 4380599 h 4841471"/>
              <a:gd name="connsiteX20" fmla="*/ 39576 w 1593590"/>
              <a:gd name="connsiteY20" fmla="*/ 4071649 h 4841471"/>
              <a:gd name="connsiteX21" fmla="*/ 11490 w 1593590"/>
              <a:gd name="connsiteY21" fmla="*/ 3762700 h 4841471"/>
              <a:gd name="connsiteX22" fmla="*/ 0 w 1593590"/>
              <a:gd name="connsiteY22" fmla="*/ 3402684 h 4841471"/>
              <a:gd name="connsiteX23" fmla="*/ 12767 w 1593590"/>
              <a:gd name="connsiteY23" fmla="*/ 3102671 h 4841471"/>
              <a:gd name="connsiteX24" fmla="*/ 38300 w 1593590"/>
              <a:gd name="connsiteY24" fmla="*/ 2834574 h 4841471"/>
              <a:gd name="connsiteX25" fmla="*/ 81706 w 1593590"/>
              <a:gd name="connsiteY25" fmla="*/ 2557541 h 4841471"/>
              <a:gd name="connsiteX26" fmla="*/ 173625 w 1593590"/>
              <a:gd name="connsiteY26" fmla="*/ 2152842 h 4841471"/>
              <a:gd name="connsiteX27" fmla="*/ 349803 w 1593590"/>
              <a:gd name="connsiteY27" fmla="*/ 1626861 h 4841471"/>
              <a:gd name="connsiteX28" fmla="*/ 453211 w 1593590"/>
              <a:gd name="connsiteY28" fmla="*/ 1389404 h 4841471"/>
              <a:gd name="connsiteX29" fmla="*/ 579600 w 1593590"/>
              <a:gd name="connsiteY29" fmla="*/ 1134074 h 4841471"/>
              <a:gd name="connsiteX30" fmla="*/ 731522 w 1593590"/>
              <a:gd name="connsiteY30" fmla="*/ 868530 h 4841471"/>
              <a:gd name="connsiteX31" fmla="*/ 1000895 w 1593590"/>
              <a:gd name="connsiteY31" fmla="*/ 475321 h 4841471"/>
              <a:gd name="connsiteX32" fmla="*/ 1170690 w 1593590"/>
              <a:gd name="connsiteY32" fmla="*/ 264674 h 4841471"/>
              <a:gd name="connsiteX33" fmla="*/ 1371124 w 1593590"/>
              <a:gd name="connsiteY33" fmla="*/ 41260 h 4841471"/>
              <a:gd name="connsiteX34" fmla="*/ 1480638 w 1593590"/>
              <a:gd name="connsiteY34" fmla="*/ 1045 h 48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3590" h="4841471">
                <a:moveTo>
                  <a:pt x="1480638" y="1045"/>
                </a:moveTo>
                <a:cubicBezTo>
                  <a:pt x="1494003" y="2801"/>
                  <a:pt x="1507407" y="6791"/>
                  <a:pt x="1520493" y="13174"/>
                </a:cubicBezTo>
                <a:cubicBezTo>
                  <a:pt x="1580495" y="41260"/>
                  <a:pt x="1608582" y="108922"/>
                  <a:pt x="1585602" y="172755"/>
                </a:cubicBezTo>
                <a:cubicBezTo>
                  <a:pt x="1574112" y="204671"/>
                  <a:pt x="1548579" y="226374"/>
                  <a:pt x="1526876" y="250631"/>
                </a:cubicBezTo>
                <a:cubicBezTo>
                  <a:pt x="1471980" y="313187"/>
                  <a:pt x="1414531" y="374466"/>
                  <a:pt x="1359634" y="437022"/>
                </a:cubicBezTo>
                <a:cubicBezTo>
                  <a:pt x="1272822" y="536601"/>
                  <a:pt x="1189840" y="642563"/>
                  <a:pt x="1114517" y="753632"/>
                </a:cubicBezTo>
                <a:cubicBezTo>
                  <a:pt x="1043025" y="857040"/>
                  <a:pt x="974086" y="963002"/>
                  <a:pt x="908976" y="1070241"/>
                </a:cubicBezTo>
                <a:cubicBezTo>
                  <a:pt x="860463" y="1149394"/>
                  <a:pt x="817057" y="1232376"/>
                  <a:pt x="773651" y="1315358"/>
                </a:cubicBezTo>
                <a:cubicBezTo>
                  <a:pt x="694499" y="1464727"/>
                  <a:pt x="626836" y="1619201"/>
                  <a:pt x="565557" y="1777506"/>
                </a:cubicBezTo>
                <a:cubicBezTo>
                  <a:pt x="491511" y="1966451"/>
                  <a:pt x="430232" y="2160502"/>
                  <a:pt x="382996" y="2359660"/>
                </a:cubicBezTo>
                <a:cubicBezTo>
                  <a:pt x="354909" y="2478388"/>
                  <a:pt x="333206" y="2597117"/>
                  <a:pt x="311503" y="2717122"/>
                </a:cubicBezTo>
                <a:cubicBezTo>
                  <a:pt x="288523" y="2842234"/>
                  <a:pt x="277034" y="2968622"/>
                  <a:pt x="266820" y="3095011"/>
                </a:cubicBezTo>
                <a:cubicBezTo>
                  <a:pt x="254054" y="3253316"/>
                  <a:pt x="250224" y="3410344"/>
                  <a:pt x="254054" y="3568649"/>
                </a:cubicBezTo>
                <a:cubicBezTo>
                  <a:pt x="256607" y="3660568"/>
                  <a:pt x="261714" y="3752486"/>
                  <a:pt x="269374" y="3843129"/>
                </a:cubicBezTo>
                <a:cubicBezTo>
                  <a:pt x="279587" y="3954198"/>
                  <a:pt x="292353" y="4065266"/>
                  <a:pt x="308950" y="4175058"/>
                </a:cubicBezTo>
                <a:cubicBezTo>
                  <a:pt x="329376" y="4314213"/>
                  <a:pt x="358739" y="4452092"/>
                  <a:pt x="393209" y="4588693"/>
                </a:cubicBezTo>
                <a:cubicBezTo>
                  <a:pt x="402145" y="4625716"/>
                  <a:pt x="414912" y="4662739"/>
                  <a:pt x="420019" y="4699762"/>
                </a:cubicBezTo>
                <a:cubicBezTo>
                  <a:pt x="431508" y="4776361"/>
                  <a:pt x="372782" y="4840194"/>
                  <a:pt x="296183" y="4841471"/>
                </a:cubicBezTo>
                <a:cubicBezTo>
                  <a:pt x="240011" y="4841471"/>
                  <a:pt x="188945" y="4805724"/>
                  <a:pt x="174901" y="4749552"/>
                </a:cubicBezTo>
                <a:cubicBezTo>
                  <a:pt x="144262" y="4626993"/>
                  <a:pt x="114899" y="4504434"/>
                  <a:pt x="89366" y="4380599"/>
                </a:cubicBezTo>
                <a:cubicBezTo>
                  <a:pt x="68939" y="4278467"/>
                  <a:pt x="52343" y="4175058"/>
                  <a:pt x="39576" y="4071649"/>
                </a:cubicBezTo>
                <a:cubicBezTo>
                  <a:pt x="26810" y="3969517"/>
                  <a:pt x="16596" y="3866108"/>
                  <a:pt x="11490" y="3762700"/>
                </a:cubicBezTo>
                <a:cubicBezTo>
                  <a:pt x="3830" y="3643971"/>
                  <a:pt x="0" y="3522689"/>
                  <a:pt x="0" y="3402684"/>
                </a:cubicBezTo>
                <a:cubicBezTo>
                  <a:pt x="0" y="3303105"/>
                  <a:pt x="6383" y="3202250"/>
                  <a:pt x="12767" y="3102671"/>
                </a:cubicBezTo>
                <a:cubicBezTo>
                  <a:pt x="19150" y="3013305"/>
                  <a:pt x="26810" y="2923940"/>
                  <a:pt x="38300" y="2834574"/>
                </a:cubicBezTo>
                <a:cubicBezTo>
                  <a:pt x="49789" y="2741378"/>
                  <a:pt x="65109" y="2649459"/>
                  <a:pt x="81706" y="2557541"/>
                </a:cubicBezTo>
                <a:cubicBezTo>
                  <a:pt x="104685" y="2420939"/>
                  <a:pt x="136602" y="2286890"/>
                  <a:pt x="173625" y="2152842"/>
                </a:cubicBezTo>
                <a:cubicBezTo>
                  <a:pt x="222137" y="1974111"/>
                  <a:pt x="280863" y="1799209"/>
                  <a:pt x="349803" y="1626861"/>
                </a:cubicBezTo>
                <a:cubicBezTo>
                  <a:pt x="381719" y="1546432"/>
                  <a:pt x="416189" y="1467280"/>
                  <a:pt x="453211" y="1389404"/>
                </a:cubicBezTo>
                <a:cubicBezTo>
                  <a:pt x="492788" y="1303868"/>
                  <a:pt x="534917" y="1218333"/>
                  <a:pt x="579600" y="1134074"/>
                </a:cubicBezTo>
                <a:cubicBezTo>
                  <a:pt x="628113" y="1044708"/>
                  <a:pt x="679179" y="956619"/>
                  <a:pt x="731522" y="868530"/>
                </a:cubicBezTo>
                <a:cubicBezTo>
                  <a:pt x="813227" y="731928"/>
                  <a:pt x="903870" y="601710"/>
                  <a:pt x="1000895" y="475321"/>
                </a:cubicBezTo>
                <a:cubicBezTo>
                  <a:pt x="1055791" y="403829"/>
                  <a:pt x="1111964" y="333613"/>
                  <a:pt x="1170690" y="264674"/>
                </a:cubicBezTo>
                <a:cubicBezTo>
                  <a:pt x="1235799" y="189351"/>
                  <a:pt x="1303462" y="115306"/>
                  <a:pt x="1371124" y="41260"/>
                </a:cubicBezTo>
                <a:cubicBezTo>
                  <a:pt x="1400807" y="10620"/>
                  <a:pt x="1440543" y="-4221"/>
                  <a:pt x="1480638" y="1045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81AA37-9619-4B25-B220-CBF207DD07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374" y="3726813"/>
            <a:ext cx="183600" cy="183600"/>
          </a:xfrm>
          <a:custGeom>
            <a:avLst/>
            <a:gdLst>
              <a:gd name="connsiteX0" fmla="*/ 91800 w 183600"/>
              <a:gd name="connsiteY0" fmla="*/ 0 h 183600"/>
              <a:gd name="connsiteX1" fmla="*/ 183600 w 183600"/>
              <a:gd name="connsiteY1" fmla="*/ 91800 h 183600"/>
              <a:gd name="connsiteX2" fmla="*/ 91800 w 183600"/>
              <a:gd name="connsiteY2" fmla="*/ 183600 h 183600"/>
              <a:gd name="connsiteX3" fmla="*/ 0 w 183600"/>
              <a:gd name="connsiteY3" fmla="*/ 91800 h 183600"/>
              <a:gd name="connsiteX4" fmla="*/ 91800 w 183600"/>
              <a:gd name="connsiteY4" fmla="*/ 0 h 1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" h="183600">
                <a:moveTo>
                  <a:pt x="91800" y="0"/>
                </a:moveTo>
                <a:cubicBezTo>
                  <a:pt x="142500" y="0"/>
                  <a:pt x="183600" y="41100"/>
                  <a:pt x="183600" y="91800"/>
                </a:cubicBezTo>
                <a:cubicBezTo>
                  <a:pt x="183600" y="142500"/>
                  <a:pt x="142500" y="183600"/>
                  <a:pt x="91800" y="183600"/>
                </a:cubicBezTo>
                <a:cubicBezTo>
                  <a:pt x="41100" y="183600"/>
                  <a:pt x="0" y="142500"/>
                  <a:pt x="0" y="91800"/>
                </a:cubicBezTo>
                <a:cubicBezTo>
                  <a:pt x="0" y="41100"/>
                  <a:pt x="41100" y="0"/>
                  <a:pt x="91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048E9B-B459-4CAD-9A2E-E847E0C9A2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581" y="3078413"/>
            <a:ext cx="3674167" cy="8352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703EEC08-93A6-42E2-A157-6685147B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581" y="2068336"/>
            <a:ext cx="3674167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46700E58-E415-41F1-A6E9-0252DA9B33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581" y="1760559"/>
            <a:ext cx="3673505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BB1E37-76EA-EE5F-FA46-896342D17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8559 -0.79414 C 0.07014 -0.76049 0.02413 -0.64321 0.0026 -0.51173 C -0.01875 -0.3784 -0.02483 -0.15926 -0.00104 0.00031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97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9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/>
      <p:bldP spid="12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4D9337CD-680D-46A2-BAEE-93012C834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8210" y="1783602"/>
            <a:ext cx="3253279" cy="2737592"/>
          </a:xfrm>
          <a:custGeom>
            <a:avLst/>
            <a:gdLst>
              <a:gd name="connsiteX0" fmla="*/ 3003480 w 3253279"/>
              <a:gd name="connsiteY0" fmla="*/ 45 h 2737592"/>
              <a:gd name="connsiteX1" fmla="*/ 3119841 w 3253279"/>
              <a:gd name="connsiteY1" fmla="*/ 81569 h 2737592"/>
              <a:gd name="connsiteX2" fmla="*/ 2012738 w 3253279"/>
              <a:gd name="connsiteY2" fmla="*/ 2603514 h 2737592"/>
              <a:gd name="connsiteX3" fmla="*/ 1304039 w 3253279"/>
              <a:gd name="connsiteY3" fmla="*/ 2737592 h 2737592"/>
              <a:gd name="connsiteX4" fmla="*/ 44982 w 3253279"/>
              <a:gd name="connsiteY4" fmla="*/ 2275341 h 2737592"/>
              <a:gd name="connsiteX5" fmla="*/ 29659 w 3253279"/>
              <a:gd name="connsiteY5" fmla="*/ 2095294 h 2737592"/>
              <a:gd name="connsiteX6" fmla="*/ 209706 w 3253279"/>
              <a:gd name="connsiteY6" fmla="*/ 2079971 h 2737592"/>
              <a:gd name="connsiteX7" fmla="*/ 1919522 w 3253279"/>
              <a:gd name="connsiteY7" fmla="*/ 2366004 h 2737592"/>
              <a:gd name="connsiteX8" fmla="*/ 2881054 w 3253279"/>
              <a:gd name="connsiteY8" fmla="*/ 174785 h 2737592"/>
              <a:gd name="connsiteX9" fmla="*/ 2953839 w 3253279"/>
              <a:gd name="connsiteY9" fmla="*/ 8784 h 2737592"/>
              <a:gd name="connsiteX10" fmla="*/ 3003480 w 3253279"/>
              <a:gd name="connsiteY10" fmla="*/ 45 h 273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3279" h="2737592">
                <a:moveTo>
                  <a:pt x="3003480" y="45"/>
                </a:moveTo>
                <a:cubicBezTo>
                  <a:pt x="3053041" y="1362"/>
                  <a:pt x="3099729" y="31768"/>
                  <a:pt x="3119841" y="81569"/>
                </a:cubicBezTo>
                <a:cubicBezTo>
                  <a:pt x="3510583" y="1081408"/>
                  <a:pt x="3013855" y="2212772"/>
                  <a:pt x="2012738" y="2603514"/>
                </a:cubicBezTo>
                <a:cubicBezTo>
                  <a:pt x="1782890" y="2692899"/>
                  <a:pt x="1542826" y="2737592"/>
                  <a:pt x="1304039" y="2737592"/>
                </a:cubicBezTo>
                <a:cubicBezTo>
                  <a:pt x="850728" y="2737592"/>
                  <a:pt x="402524" y="2579252"/>
                  <a:pt x="44982" y="2275341"/>
                </a:cubicBezTo>
                <a:cubicBezTo>
                  <a:pt x="-8649" y="2229372"/>
                  <a:pt x="-15034" y="2148925"/>
                  <a:pt x="29659" y="2095294"/>
                </a:cubicBezTo>
                <a:cubicBezTo>
                  <a:pt x="75628" y="2041663"/>
                  <a:pt x="156075" y="2035278"/>
                  <a:pt x="209706" y="2079971"/>
                </a:cubicBezTo>
                <a:cubicBezTo>
                  <a:pt x="684726" y="2482205"/>
                  <a:pt x="1339794" y="2592021"/>
                  <a:pt x="1919522" y="2366004"/>
                </a:cubicBezTo>
                <a:cubicBezTo>
                  <a:pt x="2789115" y="2026339"/>
                  <a:pt x="3219441" y="1044377"/>
                  <a:pt x="2881054" y="174785"/>
                </a:cubicBezTo>
                <a:cubicBezTo>
                  <a:pt x="2855515" y="109661"/>
                  <a:pt x="2887438" y="35599"/>
                  <a:pt x="2953839" y="8784"/>
                </a:cubicBezTo>
                <a:cubicBezTo>
                  <a:pt x="2970120" y="2399"/>
                  <a:pt x="2986960" y="-394"/>
                  <a:pt x="3003480" y="4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DA916A6C-DF50-4133-B188-C5C039CE3E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759" y="690384"/>
            <a:ext cx="3762400" cy="2855232"/>
          </a:xfrm>
          <a:custGeom>
            <a:avLst/>
            <a:gdLst>
              <a:gd name="connsiteX0" fmla="*/ 2038417 w 3762400"/>
              <a:gd name="connsiteY0" fmla="*/ 2255 h 2855232"/>
              <a:gd name="connsiteX1" fmla="*/ 2601095 w 3762400"/>
              <a:gd name="connsiteY1" fmla="*/ 113655 h 2855232"/>
              <a:gd name="connsiteX2" fmla="*/ 3706921 w 3762400"/>
              <a:gd name="connsiteY2" fmla="*/ 1113494 h 2855232"/>
              <a:gd name="connsiteX3" fmla="*/ 3752890 w 3762400"/>
              <a:gd name="connsiteY3" fmla="*/ 1216926 h 2855232"/>
              <a:gd name="connsiteX4" fmla="*/ 3682659 w 3762400"/>
              <a:gd name="connsiteY4" fmla="*/ 1382927 h 2855232"/>
              <a:gd name="connsiteX5" fmla="*/ 3516657 w 3762400"/>
              <a:gd name="connsiteY5" fmla="*/ 1312696 h 2855232"/>
              <a:gd name="connsiteX6" fmla="*/ 3477072 w 3762400"/>
              <a:gd name="connsiteY6" fmla="*/ 1222034 h 2855232"/>
              <a:gd name="connsiteX7" fmla="*/ 2516818 w 3762400"/>
              <a:gd name="connsiteY7" fmla="*/ 353718 h 2855232"/>
              <a:gd name="connsiteX8" fmla="*/ 1223283 w 3762400"/>
              <a:gd name="connsiteY8" fmla="*/ 418842 h 2855232"/>
              <a:gd name="connsiteX9" fmla="*/ 420091 w 3762400"/>
              <a:gd name="connsiteY9" fmla="*/ 2672631 h 2855232"/>
              <a:gd name="connsiteX10" fmla="*/ 360075 w 3762400"/>
              <a:gd name="connsiteY10" fmla="*/ 2842463 h 2855232"/>
              <a:gd name="connsiteX11" fmla="*/ 302613 w 3762400"/>
              <a:gd name="connsiteY11" fmla="*/ 2855232 h 2855232"/>
              <a:gd name="connsiteX12" fmla="*/ 187689 w 3762400"/>
              <a:gd name="connsiteY12" fmla="*/ 2782447 h 2855232"/>
              <a:gd name="connsiteX13" fmla="*/ 1112190 w 3762400"/>
              <a:gd name="connsiteY13" fmla="*/ 188994 h 2855232"/>
              <a:gd name="connsiteX14" fmla="*/ 2038417 w 3762400"/>
              <a:gd name="connsiteY14" fmla="*/ 2255 h 28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2400" h="2855232">
                <a:moveTo>
                  <a:pt x="2038417" y="2255"/>
                </a:moveTo>
                <a:cubicBezTo>
                  <a:pt x="2227951" y="11421"/>
                  <a:pt x="2417217" y="48532"/>
                  <a:pt x="2601095" y="113655"/>
                </a:cubicBezTo>
                <a:cubicBezTo>
                  <a:pt x="3091438" y="288595"/>
                  <a:pt x="3483457" y="643583"/>
                  <a:pt x="3706921" y="1113494"/>
                </a:cubicBezTo>
                <a:cubicBezTo>
                  <a:pt x="3723521" y="1147971"/>
                  <a:pt x="3738844" y="1182449"/>
                  <a:pt x="3752890" y="1216926"/>
                </a:cubicBezTo>
                <a:cubicBezTo>
                  <a:pt x="3779706" y="1282050"/>
                  <a:pt x="3747783" y="1356112"/>
                  <a:pt x="3682659" y="1382927"/>
                </a:cubicBezTo>
                <a:cubicBezTo>
                  <a:pt x="3617535" y="1409743"/>
                  <a:pt x="3543473" y="1377820"/>
                  <a:pt x="3516657" y="1312696"/>
                </a:cubicBezTo>
                <a:cubicBezTo>
                  <a:pt x="3503888" y="1282050"/>
                  <a:pt x="3491119" y="1251403"/>
                  <a:pt x="3477072" y="1222034"/>
                </a:cubicBezTo>
                <a:cubicBezTo>
                  <a:pt x="3282979" y="813415"/>
                  <a:pt x="2942037" y="505674"/>
                  <a:pt x="2516818" y="353718"/>
                </a:cubicBezTo>
                <a:cubicBezTo>
                  <a:pt x="2091598" y="201763"/>
                  <a:pt x="1631902" y="224748"/>
                  <a:pt x="1223283" y="418842"/>
                </a:cubicBezTo>
                <a:cubicBezTo>
                  <a:pt x="380506" y="818522"/>
                  <a:pt x="20410" y="1829854"/>
                  <a:pt x="420091" y="2672631"/>
                </a:cubicBezTo>
                <a:cubicBezTo>
                  <a:pt x="450737" y="2736477"/>
                  <a:pt x="422645" y="2813093"/>
                  <a:pt x="360075" y="2842463"/>
                </a:cubicBezTo>
                <a:cubicBezTo>
                  <a:pt x="339644" y="2850125"/>
                  <a:pt x="321767" y="2855232"/>
                  <a:pt x="302613" y="2855232"/>
                </a:cubicBezTo>
                <a:cubicBezTo>
                  <a:pt x="255366" y="2855232"/>
                  <a:pt x="209397" y="2828417"/>
                  <a:pt x="187689" y="2782447"/>
                </a:cubicBezTo>
                <a:cubicBezTo>
                  <a:pt x="-272008" y="1811977"/>
                  <a:pt x="141719" y="648690"/>
                  <a:pt x="1112190" y="188994"/>
                </a:cubicBezTo>
                <a:cubicBezTo>
                  <a:pt x="1405885" y="49330"/>
                  <a:pt x="1722525" y="-13021"/>
                  <a:pt x="2038417" y="2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8EBF06-51BA-4246-A5CD-F953F5B86A2C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1CFDA9E1-4154-4BB9-99D7-8D6C60A3D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42F2E6A1-2F1F-4343-A0C2-91E26E559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3612" y="1862798"/>
            <a:ext cx="4298137" cy="430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2ADEB7A-1F43-4C94-BFBF-934821DBBB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612" y="1555021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This is the slide subtitle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BFDD0588-9CEC-43AA-8CA0-415582E9EB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2839" y="2440465"/>
            <a:ext cx="4298136" cy="109968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BE9504-A93B-45C1-B910-9A995C7B23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883" y="1034588"/>
            <a:ext cx="3139199" cy="3139194"/>
          </a:xfrm>
          <a:custGeom>
            <a:avLst/>
            <a:gdLst>
              <a:gd name="connsiteX0" fmla="*/ 1569600 w 3139199"/>
              <a:gd name="connsiteY0" fmla="*/ 0 h 3139194"/>
              <a:gd name="connsiteX1" fmla="*/ 3139199 w 3139199"/>
              <a:gd name="connsiteY1" fmla="*/ 1569597 h 3139194"/>
              <a:gd name="connsiteX2" fmla="*/ 1569600 w 3139199"/>
              <a:gd name="connsiteY2" fmla="*/ 3139194 h 3139194"/>
              <a:gd name="connsiteX3" fmla="*/ 0 w 3139199"/>
              <a:gd name="connsiteY3" fmla="*/ 1569597 h 3139194"/>
              <a:gd name="connsiteX4" fmla="*/ 1569600 w 3139199"/>
              <a:gd name="connsiteY4" fmla="*/ 0 h 31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199" h="3139194">
                <a:moveTo>
                  <a:pt x="1569600" y="0"/>
                </a:moveTo>
                <a:cubicBezTo>
                  <a:pt x="2436465" y="0"/>
                  <a:pt x="3139199" y="702733"/>
                  <a:pt x="3139199" y="1569597"/>
                </a:cubicBezTo>
                <a:cubicBezTo>
                  <a:pt x="3139199" y="2436462"/>
                  <a:pt x="2436465" y="3139194"/>
                  <a:pt x="1569600" y="3139194"/>
                </a:cubicBezTo>
                <a:cubicBezTo>
                  <a:pt x="702734" y="3139194"/>
                  <a:pt x="0" y="2436462"/>
                  <a:pt x="0" y="1569597"/>
                </a:cubicBezTo>
                <a:cubicBezTo>
                  <a:pt x="0" y="702733"/>
                  <a:pt x="702734" y="0"/>
                  <a:pt x="156960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AEDAB0F-48FD-4D1B-8792-307788FA6F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9920" y="1866628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5AA1558-869C-4C7E-85B1-6ABB1F92B4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4121" y="1620744"/>
            <a:ext cx="9525" cy="6084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774792-68BD-4567-9F2F-93F76A5E3754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C23545-E411-4477-AAF2-DBB6B6BC244F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51E5E2-52C1-4817-BF6E-3C3399E0552C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94D3ACD-AF99-4512-A5FB-B4DC2B44B0D5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3976AC2-BC3E-4AE5-9EF5-A43ABE889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41" name="Ellipse 8">
            <a:extLst>
              <a:ext uri="{FF2B5EF4-FFF2-40B4-BE49-F238E27FC236}">
                <a16:creationId xmlns:a16="http://schemas.microsoft.com/office/drawing/2014/main" id="{169E8564-ADE3-428A-A4A7-9A01C733F43B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42" name="Rectangle : coins arrondis 18">
            <a:extLst>
              <a:ext uri="{FF2B5EF4-FFF2-40B4-BE49-F238E27FC236}">
                <a16:creationId xmlns:a16="http://schemas.microsoft.com/office/drawing/2014/main" id="{AAE9350F-088A-4B7A-A61F-27D711F64E31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44" name="Rectangle : coins arrondis 20">
            <a:extLst>
              <a:ext uri="{FF2B5EF4-FFF2-40B4-BE49-F238E27FC236}">
                <a16:creationId xmlns:a16="http://schemas.microsoft.com/office/drawing/2014/main" id="{87809656-3689-4216-9C93-3128D5199EB1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CF0338B4-1F23-4B50-B3F3-9E20CF3F0048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F99DFE-0AED-4509-88B6-9C0E47A3D26B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CF3B5A6A-F368-4C1C-A0D3-D17D9B7C987F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6F2710-8059-4FCF-9DE3-11B28F513547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5E74D5-37B1-413F-87EF-273B82F071A7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F3F0344-1DE9-47EC-BBB9-F0A280F57B83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70E7CD7D-57AA-40C5-9489-50DCE90A5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7C238F4-9305-479E-8C47-917ECDA6681B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8092F57D-B0DB-4233-B12E-2464F4B95CE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327FD80-B016-4B8B-888B-A1B3B8279E42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122" name="Ellipse 8">
            <a:extLst>
              <a:ext uri="{FF2B5EF4-FFF2-40B4-BE49-F238E27FC236}">
                <a16:creationId xmlns:a16="http://schemas.microsoft.com/office/drawing/2014/main" id="{BA895A93-B235-4840-BF22-FA62E98E460E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123" name="TextBox 16">
            <a:extLst>
              <a:ext uri="{FF2B5EF4-FFF2-40B4-BE49-F238E27FC236}">
                <a16:creationId xmlns:a16="http://schemas.microsoft.com/office/drawing/2014/main" id="{997BF96D-0DE3-4E22-982B-734475882B29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FB0278E-F017-44FB-9793-322A1FA48455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C9F24965-FD04-40B2-AB9C-33FCD16BF72F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126" name="Rectangle : coins arrondis 20">
            <a:extLst>
              <a:ext uri="{FF2B5EF4-FFF2-40B4-BE49-F238E27FC236}">
                <a16:creationId xmlns:a16="http://schemas.microsoft.com/office/drawing/2014/main" id="{46001E21-F06E-4CD4-BA93-C181CE5B0B61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16B22A5-BE93-4256-BCAA-94DCCE0C3609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E1A4734-C4CB-424C-9C0E-4C7379F7A3A3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131" name="TextBox 16">
            <a:extLst>
              <a:ext uri="{FF2B5EF4-FFF2-40B4-BE49-F238E27FC236}">
                <a16:creationId xmlns:a16="http://schemas.microsoft.com/office/drawing/2014/main" id="{66C1B6D7-707B-472D-B62E-BD7DC7D473F6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5A0F100-24D1-40E6-BF03-19B387A36744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133" name="Ellipse 8">
            <a:extLst>
              <a:ext uri="{FF2B5EF4-FFF2-40B4-BE49-F238E27FC236}">
                <a16:creationId xmlns:a16="http://schemas.microsoft.com/office/drawing/2014/main" id="{92C77FAE-B950-4501-8DDE-BE891568F28B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134" name="TextBox 16">
            <a:extLst>
              <a:ext uri="{FF2B5EF4-FFF2-40B4-BE49-F238E27FC236}">
                <a16:creationId xmlns:a16="http://schemas.microsoft.com/office/drawing/2014/main" id="{9F30AEE8-9FC3-4F4A-A398-9731383E57A7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145" name="TextBox 16">
            <a:extLst>
              <a:ext uri="{FF2B5EF4-FFF2-40B4-BE49-F238E27FC236}">
                <a16:creationId xmlns:a16="http://schemas.microsoft.com/office/drawing/2014/main" id="{8AB438B6-F8A8-4F10-9216-CA2547CAEFB3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146" name="Rectangle : coins arrondis 20">
            <a:extLst>
              <a:ext uri="{FF2B5EF4-FFF2-40B4-BE49-F238E27FC236}">
                <a16:creationId xmlns:a16="http://schemas.microsoft.com/office/drawing/2014/main" id="{4EBB30FF-C820-48CC-A182-A78D71634477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1DF1F7C-96DA-497D-B987-846865C04097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148" name="TextBox 16">
            <a:extLst>
              <a:ext uri="{FF2B5EF4-FFF2-40B4-BE49-F238E27FC236}">
                <a16:creationId xmlns:a16="http://schemas.microsoft.com/office/drawing/2014/main" id="{3797CADB-3E49-499A-BFFE-05E70F608FDF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149" name="Rectangle : coins arrondis 20">
            <a:extLst>
              <a:ext uri="{FF2B5EF4-FFF2-40B4-BE49-F238E27FC236}">
                <a16:creationId xmlns:a16="http://schemas.microsoft.com/office/drawing/2014/main" id="{CC62BBFE-4B07-45A0-9CB1-E2A930AF1836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3F75F39-21A2-4949-A7C1-8A39A54A27D7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DE8F8B9-C865-403E-A956-1F99287805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334065D-B56E-4D2D-ACFC-3438159D4796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1F14C4E9-BE7C-4A56-9A05-827FAE78A4A2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41ADCD9-00FB-41B7-A200-CC5119F19AB9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C79AC9-6FA8-2F81-F340-84D8492B6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4.93827E-6 C -0.03177 -0.11389 -0.08559 -0.19136 -0.14098 -0.20741 C -0.1967 -0.22315 -0.2658 -0.22315 -0.33507 -0.09661 C -0.404 0.02993 -0.38507 0.19074 -0.36389 0.28549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35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uiExpand="1" build="p" animBg="1">
        <p:tmplLst>
          <p:tmpl>
            <p:tnLst>
              <p:par>
                <p:cTn presetID="22" presetClass="entr" presetSubtype="2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750"/>
                  </p:stCondLst>
                  <p:childTnLst>
                    <p:animMotion origin="layout" path="M 3.05556E-6 4.93827E-6 C -0.03177 -0.11389 -0.08559 -0.19136 -0.14098 -0.20741 C -0.1967 -0.22315 -0.2658 -0.22315 -0.33507 -0.09661 C -0.404 0.02993 -0.38507 0.19074 -0.36389 0.28549 " pathEditMode="relative" rAng="0" ptsTypes="AAAA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167" y="3549"/>
                    </p:animMotion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8EC6F112-DD19-4485-BA2C-2E80E7A3B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375510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EC1F7DF-98DA-4E61-8388-5F0CC62A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744842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95E487-A4F3-495D-9F51-60152F17C3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1516357"/>
          </a:xfrm>
          <a:custGeom>
            <a:avLst/>
            <a:gdLst>
              <a:gd name="connsiteX0" fmla="*/ 0 w 9144000"/>
              <a:gd name="connsiteY0" fmla="*/ 0 h 1516357"/>
              <a:gd name="connsiteX1" fmla="*/ 9144000 w 9144000"/>
              <a:gd name="connsiteY1" fmla="*/ 0 h 1516357"/>
              <a:gd name="connsiteX2" fmla="*/ 9144000 w 9144000"/>
              <a:gd name="connsiteY2" fmla="*/ 1330222 h 1516357"/>
              <a:gd name="connsiteX3" fmla="*/ 8660832 w 9144000"/>
              <a:gd name="connsiteY3" fmla="*/ 1373674 h 1516357"/>
              <a:gd name="connsiteX4" fmla="*/ 4875117 w 9144000"/>
              <a:gd name="connsiteY4" fmla="*/ 1516357 h 1516357"/>
              <a:gd name="connsiteX5" fmla="*/ 239230 w 9144000"/>
              <a:gd name="connsiteY5" fmla="*/ 1297216 h 1516357"/>
              <a:gd name="connsiteX6" fmla="*/ 0 w 9144000"/>
              <a:gd name="connsiteY6" fmla="*/ 1270084 h 151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516357">
                <a:moveTo>
                  <a:pt x="0" y="0"/>
                </a:moveTo>
                <a:lnTo>
                  <a:pt x="9144000" y="0"/>
                </a:lnTo>
                <a:lnTo>
                  <a:pt x="9144000" y="1330222"/>
                </a:lnTo>
                <a:lnTo>
                  <a:pt x="8660832" y="1373674"/>
                </a:lnTo>
                <a:cubicBezTo>
                  <a:pt x="7497255" y="1465551"/>
                  <a:pt x="6217968" y="1516357"/>
                  <a:pt x="4875117" y="1516357"/>
                </a:cubicBezTo>
                <a:cubicBezTo>
                  <a:pt x="3196554" y="1516357"/>
                  <a:pt x="1617309" y="1436972"/>
                  <a:pt x="239230" y="1297216"/>
                </a:cubicBezTo>
                <a:lnTo>
                  <a:pt x="0" y="127008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 and send </a:t>
            </a:r>
            <a:br>
              <a:rPr lang="en-US"/>
            </a:br>
            <a:r>
              <a:rPr lang="en-US"/>
              <a:t>in the background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32A49C-4A8B-4787-B534-EB07E229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900BF3-6587-4391-A00F-C942E46145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745" y="1"/>
            <a:ext cx="2779254" cy="5143498"/>
          </a:xfrm>
          <a:custGeom>
            <a:avLst/>
            <a:gdLst>
              <a:gd name="connsiteX0" fmla="*/ 2 w 2779254"/>
              <a:gd name="connsiteY0" fmla="*/ 0 h 5143498"/>
              <a:gd name="connsiteX1" fmla="*/ 2779254 w 2779254"/>
              <a:gd name="connsiteY1" fmla="*/ 0 h 5143498"/>
              <a:gd name="connsiteX2" fmla="*/ 2779254 w 2779254"/>
              <a:gd name="connsiteY2" fmla="*/ 5143498 h 5143498"/>
              <a:gd name="connsiteX3" fmla="*/ 0 w 2779254"/>
              <a:gd name="connsiteY3" fmla="*/ 5143498 h 5143498"/>
              <a:gd name="connsiteX4" fmla="*/ 73249 w 2779254"/>
              <a:gd name="connsiteY4" fmla="*/ 5041437 h 5143498"/>
              <a:gd name="connsiteX5" fmla="*/ 845174 w 2779254"/>
              <a:gd name="connsiteY5" fmla="*/ 2571748 h 5143498"/>
              <a:gd name="connsiteX6" fmla="*/ 73249 w 2779254"/>
              <a:gd name="connsiteY6" fmla="*/ 102059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254" h="5143498">
                <a:moveTo>
                  <a:pt x="2" y="0"/>
                </a:moveTo>
                <a:lnTo>
                  <a:pt x="2779254" y="0"/>
                </a:lnTo>
                <a:lnTo>
                  <a:pt x="2779254" y="5143498"/>
                </a:lnTo>
                <a:lnTo>
                  <a:pt x="0" y="5143498"/>
                </a:lnTo>
                <a:lnTo>
                  <a:pt x="73249" y="5041437"/>
                </a:lnTo>
                <a:cubicBezTo>
                  <a:pt x="563093" y="4321315"/>
                  <a:pt x="845174" y="3475957"/>
                  <a:pt x="845174" y="2571748"/>
                </a:cubicBezTo>
                <a:cubicBezTo>
                  <a:pt x="845174" y="1667539"/>
                  <a:pt x="563093" y="822181"/>
                  <a:pt x="73249" y="10205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972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80" y="289658"/>
            <a:ext cx="572760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80" y="658990"/>
            <a:ext cx="572760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10B04C-07AD-2D08-5E1A-479620E6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900BF3-6587-4391-A00F-C942E46145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745" y="1"/>
            <a:ext cx="2779254" cy="5143498"/>
          </a:xfrm>
          <a:custGeom>
            <a:avLst/>
            <a:gdLst>
              <a:gd name="connsiteX0" fmla="*/ 2 w 2779254"/>
              <a:gd name="connsiteY0" fmla="*/ 0 h 5143498"/>
              <a:gd name="connsiteX1" fmla="*/ 2779254 w 2779254"/>
              <a:gd name="connsiteY1" fmla="*/ 0 h 5143498"/>
              <a:gd name="connsiteX2" fmla="*/ 2779254 w 2779254"/>
              <a:gd name="connsiteY2" fmla="*/ 5143498 h 5143498"/>
              <a:gd name="connsiteX3" fmla="*/ 0 w 2779254"/>
              <a:gd name="connsiteY3" fmla="*/ 5143498 h 5143498"/>
              <a:gd name="connsiteX4" fmla="*/ 73249 w 2779254"/>
              <a:gd name="connsiteY4" fmla="*/ 5041437 h 5143498"/>
              <a:gd name="connsiteX5" fmla="*/ 845174 w 2779254"/>
              <a:gd name="connsiteY5" fmla="*/ 2571748 h 5143498"/>
              <a:gd name="connsiteX6" fmla="*/ 73249 w 2779254"/>
              <a:gd name="connsiteY6" fmla="*/ 102059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254" h="5143498">
                <a:moveTo>
                  <a:pt x="2" y="0"/>
                </a:moveTo>
                <a:lnTo>
                  <a:pt x="2779254" y="0"/>
                </a:lnTo>
                <a:lnTo>
                  <a:pt x="2779254" y="5143498"/>
                </a:lnTo>
                <a:lnTo>
                  <a:pt x="0" y="5143498"/>
                </a:lnTo>
                <a:lnTo>
                  <a:pt x="73249" y="5041437"/>
                </a:lnTo>
                <a:cubicBezTo>
                  <a:pt x="563093" y="4321315"/>
                  <a:pt x="845174" y="3475957"/>
                  <a:pt x="845174" y="2571748"/>
                </a:cubicBezTo>
                <a:cubicBezTo>
                  <a:pt x="845174" y="1667539"/>
                  <a:pt x="563093" y="822181"/>
                  <a:pt x="73249" y="10205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972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80" y="289658"/>
            <a:ext cx="572760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80" y="658990"/>
            <a:ext cx="572760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81E39C-93AD-4263-9233-8180477313F1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6923A-3157-4EDD-8FD3-6221CE339A60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0E05F-FB9E-4C5B-9827-3915B745C62E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10C940B8-514D-4709-A3CF-72829E83C76D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C48DBF-26EF-4929-864F-6848AAF37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27" name="Ellipse 8">
            <a:extLst>
              <a:ext uri="{FF2B5EF4-FFF2-40B4-BE49-F238E27FC236}">
                <a16:creationId xmlns:a16="http://schemas.microsoft.com/office/drawing/2014/main" id="{F0D3A3B1-A2B8-462E-B82F-C11E729D2847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8" name="Rectangle : coins arrondis 18">
            <a:extLst>
              <a:ext uri="{FF2B5EF4-FFF2-40B4-BE49-F238E27FC236}">
                <a16:creationId xmlns:a16="http://schemas.microsoft.com/office/drawing/2014/main" id="{7D818382-38BE-42AA-9491-7E7B07A8B9AD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9" name="Rectangle : coins arrondis 20">
            <a:extLst>
              <a:ext uri="{FF2B5EF4-FFF2-40B4-BE49-F238E27FC236}">
                <a16:creationId xmlns:a16="http://schemas.microsoft.com/office/drawing/2014/main" id="{B468F35D-B5B6-45F3-BF3D-6F2C9CE92660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C1B5F8D-C80A-4CC4-9911-F15DB6D5601C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3A7139-E8EF-40D6-A816-D4F2B53A19C7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36F555C-1D15-4324-98C7-0DBB7CEF7F05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A3F7A2-9DE6-4DA5-ADDE-BE993598D6F7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E5BB1C-9F56-422B-96D0-8C0BE72A122E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F29C029-6BBA-48C8-ACC8-B03C8C4D4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26CF361-4B55-40EA-A381-956B7F289A43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703490-5ADD-4A88-B0A3-F3C240070817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4D3A6875-C7BB-4EA4-B80E-431283C229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F53F6F5-4B20-4627-AD89-9256F7B48A00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BFFD3508-95D6-4D71-B2E5-D7E2F90631F2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EE791A-C695-44C3-BA98-AFDB06BFB265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3" name="Ellipse 8">
            <a:extLst>
              <a:ext uri="{FF2B5EF4-FFF2-40B4-BE49-F238E27FC236}">
                <a16:creationId xmlns:a16="http://schemas.microsoft.com/office/drawing/2014/main" id="{EB3CA649-F3E1-4E47-B2F8-FA7805F6D85C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88CE5E24-525A-49DE-B50E-BDFDDD7986AA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ADD8AB-827F-40F8-8EF4-AAC376A5C108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B358811A-55D5-4D9E-A578-F3A35D6D146E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77" name="Rectangle : coins arrondis 20">
            <a:extLst>
              <a:ext uri="{FF2B5EF4-FFF2-40B4-BE49-F238E27FC236}">
                <a16:creationId xmlns:a16="http://schemas.microsoft.com/office/drawing/2014/main" id="{0E0A6081-0C9D-4F92-82BA-6AC5090C8EC3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007D68-4A63-4685-B652-6F3D456D216A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C907A6-6170-44E7-A83B-BB8EEFE903BA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A6C0D831-CCCF-4988-9462-E5C599E8CF46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431181-369F-4D31-992B-27A645068E20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2" name="Ellipse 8">
            <a:extLst>
              <a:ext uri="{FF2B5EF4-FFF2-40B4-BE49-F238E27FC236}">
                <a16:creationId xmlns:a16="http://schemas.microsoft.com/office/drawing/2014/main" id="{D346E268-E2D6-42C5-86D7-54A3565DC0AA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8C627EC6-9492-4BB5-8AFF-E9C3CE909567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4" name="TextBox 16">
            <a:extLst>
              <a:ext uri="{FF2B5EF4-FFF2-40B4-BE49-F238E27FC236}">
                <a16:creationId xmlns:a16="http://schemas.microsoft.com/office/drawing/2014/main" id="{9FA79071-9E72-420A-A528-7C4EF85A74E0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85" name="Rectangle : coins arrondis 20">
            <a:extLst>
              <a:ext uri="{FF2B5EF4-FFF2-40B4-BE49-F238E27FC236}">
                <a16:creationId xmlns:a16="http://schemas.microsoft.com/office/drawing/2014/main" id="{F9C92489-230D-4302-ACAC-B82FC87F082E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3DDB01-8161-4189-A1A5-D2EFC72AE247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2A96799C-FE74-446F-B72D-273BA5CCE348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88" name="Rectangle : coins arrondis 20">
            <a:extLst>
              <a:ext uri="{FF2B5EF4-FFF2-40B4-BE49-F238E27FC236}">
                <a16:creationId xmlns:a16="http://schemas.microsoft.com/office/drawing/2014/main" id="{3FB3DAA0-76B7-408F-BBDC-A08A6E271DF9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D9AD54-FF47-44CD-89DD-C09DC5A78FC4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DF10764-FF65-481F-A06F-1673FF3E53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7405CFC-433F-4454-9986-DD3466C89CE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EC0029B-A990-412B-9D1B-2A2810C6305F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4ED977-8846-4933-A22B-E1058412FE75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635C1-67DA-72BC-C01A-730CC912A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8C9D5-782D-4902-9F16-58723DD8D1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74518"/>
            <a:ext cx="3892660" cy="3668982"/>
          </a:xfrm>
          <a:custGeom>
            <a:avLst/>
            <a:gdLst>
              <a:gd name="connsiteX0" fmla="*/ 2222313 w 3892660"/>
              <a:gd name="connsiteY0" fmla="*/ 0 h 3668982"/>
              <a:gd name="connsiteX1" fmla="*/ 2227124 w 3892660"/>
              <a:gd name="connsiteY1" fmla="*/ 0 h 3668982"/>
              <a:gd name="connsiteX2" fmla="*/ 2270415 w 3892660"/>
              <a:gd name="connsiteY2" fmla="*/ 1203 h 3668982"/>
              <a:gd name="connsiteX3" fmla="*/ 2284846 w 3892660"/>
              <a:gd name="connsiteY3" fmla="*/ 1203 h 3668982"/>
              <a:gd name="connsiteX4" fmla="*/ 2322126 w 3892660"/>
              <a:gd name="connsiteY4" fmla="*/ 2405 h 3668982"/>
              <a:gd name="connsiteX5" fmla="*/ 2334151 w 3892660"/>
              <a:gd name="connsiteY5" fmla="*/ 3608 h 3668982"/>
              <a:gd name="connsiteX6" fmla="*/ 2382253 w 3892660"/>
              <a:gd name="connsiteY6" fmla="*/ 7215 h 3668982"/>
              <a:gd name="connsiteX7" fmla="*/ 2390670 w 3892660"/>
              <a:gd name="connsiteY7" fmla="*/ 8419 h 3668982"/>
              <a:gd name="connsiteX8" fmla="*/ 2430355 w 3892660"/>
              <a:gd name="connsiteY8" fmla="*/ 13229 h 3668982"/>
              <a:gd name="connsiteX9" fmla="*/ 2445988 w 3892660"/>
              <a:gd name="connsiteY9" fmla="*/ 15634 h 3668982"/>
              <a:gd name="connsiteX10" fmla="*/ 2480862 w 3892660"/>
              <a:gd name="connsiteY10" fmla="*/ 20444 h 3668982"/>
              <a:gd name="connsiteX11" fmla="*/ 2494090 w 3892660"/>
              <a:gd name="connsiteY11" fmla="*/ 22849 h 3668982"/>
              <a:gd name="connsiteX12" fmla="*/ 2540990 w 3892660"/>
              <a:gd name="connsiteY12" fmla="*/ 31266 h 3668982"/>
              <a:gd name="connsiteX13" fmla="*/ 2551812 w 3892660"/>
              <a:gd name="connsiteY13" fmla="*/ 33671 h 3668982"/>
              <a:gd name="connsiteX14" fmla="*/ 2587889 w 3892660"/>
              <a:gd name="connsiteY14" fmla="*/ 40887 h 3668982"/>
              <a:gd name="connsiteX15" fmla="*/ 2603523 w 3892660"/>
              <a:gd name="connsiteY15" fmla="*/ 44495 h 3668982"/>
              <a:gd name="connsiteX16" fmla="*/ 2637194 w 3892660"/>
              <a:gd name="connsiteY16" fmla="*/ 52912 h 3668982"/>
              <a:gd name="connsiteX17" fmla="*/ 2651625 w 3892660"/>
              <a:gd name="connsiteY17" fmla="*/ 56521 h 3668982"/>
              <a:gd name="connsiteX18" fmla="*/ 2696118 w 3892660"/>
              <a:gd name="connsiteY18" fmla="*/ 68546 h 3668982"/>
              <a:gd name="connsiteX19" fmla="*/ 2709347 w 3892660"/>
              <a:gd name="connsiteY19" fmla="*/ 72153 h 3668982"/>
              <a:gd name="connsiteX20" fmla="*/ 2743018 w 3892660"/>
              <a:gd name="connsiteY20" fmla="*/ 82977 h 3668982"/>
              <a:gd name="connsiteX21" fmla="*/ 2759854 w 3892660"/>
              <a:gd name="connsiteY21" fmla="*/ 88989 h 3668982"/>
              <a:gd name="connsiteX22" fmla="*/ 2792322 w 3892660"/>
              <a:gd name="connsiteY22" fmla="*/ 99812 h 3668982"/>
              <a:gd name="connsiteX23" fmla="*/ 2805551 w 3892660"/>
              <a:gd name="connsiteY23" fmla="*/ 104623 h 3668982"/>
              <a:gd name="connsiteX24" fmla="*/ 2848843 w 3892660"/>
              <a:gd name="connsiteY24" fmla="*/ 121458 h 3668982"/>
              <a:gd name="connsiteX25" fmla="*/ 2862070 w 3892660"/>
              <a:gd name="connsiteY25" fmla="*/ 127470 h 3668982"/>
              <a:gd name="connsiteX26" fmla="*/ 2893337 w 3892660"/>
              <a:gd name="connsiteY26" fmla="*/ 140699 h 3668982"/>
              <a:gd name="connsiteX27" fmla="*/ 2908970 w 3892660"/>
              <a:gd name="connsiteY27" fmla="*/ 147914 h 3668982"/>
              <a:gd name="connsiteX28" fmla="*/ 2940237 w 3892660"/>
              <a:gd name="connsiteY28" fmla="*/ 162345 h 3668982"/>
              <a:gd name="connsiteX29" fmla="*/ 2953464 w 3892660"/>
              <a:gd name="connsiteY29" fmla="*/ 168357 h 3668982"/>
              <a:gd name="connsiteX30" fmla="*/ 2995554 w 3892660"/>
              <a:gd name="connsiteY30" fmla="*/ 188801 h 3668982"/>
              <a:gd name="connsiteX31" fmla="*/ 3008781 w 3892660"/>
              <a:gd name="connsiteY31" fmla="*/ 196016 h 3668982"/>
              <a:gd name="connsiteX32" fmla="*/ 3038846 w 3892660"/>
              <a:gd name="connsiteY32" fmla="*/ 211649 h 3668982"/>
              <a:gd name="connsiteX33" fmla="*/ 3054478 w 3892660"/>
              <a:gd name="connsiteY33" fmla="*/ 220067 h 3668982"/>
              <a:gd name="connsiteX34" fmla="*/ 3085745 w 3892660"/>
              <a:gd name="connsiteY34" fmla="*/ 238105 h 3668982"/>
              <a:gd name="connsiteX35" fmla="*/ 3096568 w 3892660"/>
              <a:gd name="connsiteY35" fmla="*/ 245320 h 3668982"/>
              <a:gd name="connsiteX36" fmla="*/ 3136252 w 3892660"/>
              <a:gd name="connsiteY36" fmla="*/ 270575 h 3668982"/>
              <a:gd name="connsiteX37" fmla="*/ 3148277 w 3892660"/>
              <a:gd name="connsiteY37" fmla="*/ 278992 h 3668982"/>
              <a:gd name="connsiteX38" fmla="*/ 3177138 w 3892660"/>
              <a:gd name="connsiteY38" fmla="*/ 298233 h 3668982"/>
              <a:gd name="connsiteX39" fmla="*/ 3191569 w 3892660"/>
              <a:gd name="connsiteY39" fmla="*/ 307853 h 3668982"/>
              <a:gd name="connsiteX40" fmla="*/ 3221633 w 3892660"/>
              <a:gd name="connsiteY40" fmla="*/ 329499 h 3668982"/>
              <a:gd name="connsiteX41" fmla="*/ 3230051 w 3892660"/>
              <a:gd name="connsiteY41" fmla="*/ 336714 h 3668982"/>
              <a:gd name="connsiteX42" fmla="*/ 3267330 w 3892660"/>
              <a:gd name="connsiteY42" fmla="*/ 365575 h 3668982"/>
              <a:gd name="connsiteX43" fmla="*/ 3279356 w 3892660"/>
              <a:gd name="connsiteY43" fmla="*/ 375196 h 3668982"/>
              <a:gd name="connsiteX44" fmla="*/ 3307014 w 3892660"/>
              <a:gd name="connsiteY44" fmla="*/ 398045 h 3668982"/>
              <a:gd name="connsiteX45" fmla="*/ 3319039 w 3892660"/>
              <a:gd name="connsiteY45" fmla="*/ 408867 h 3668982"/>
              <a:gd name="connsiteX46" fmla="*/ 3349104 w 3892660"/>
              <a:gd name="connsiteY46" fmla="*/ 435323 h 3668982"/>
              <a:gd name="connsiteX47" fmla="*/ 3355116 w 3892660"/>
              <a:gd name="connsiteY47" fmla="*/ 441337 h 3668982"/>
              <a:gd name="connsiteX48" fmla="*/ 3389991 w 3892660"/>
              <a:gd name="connsiteY48" fmla="*/ 475008 h 3668982"/>
              <a:gd name="connsiteX49" fmla="*/ 3400813 w 3892660"/>
              <a:gd name="connsiteY49" fmla="*/ 485830 h 3668982"/>
              <a:gd name="connsiteX50" fmla="*/ 3426067 w 3892660"/>
              <a:gd name="connsiteY50" fmla="*/ 512286 h 3668982"/>
              <a:gd name="connsiteX51" fmla="*/ 3436889 w 3892660"/>
              <a:gd name="connsiteY51" fmla="*/ 523110 h 3668982"/>
              <a:gd name="connsiteX52" fmla="*/ 3466954 w 3892660"/>
              <a:gd name="connsiteY52" fmla="*/ 555578 h 3668982"/>
              <a:gd name="connsiteX53" fmla="*/ 3470561 w 3892660"/>
              <a:gd name="connsiteY53" fmla="*/ 560389 h 3668982"/>
              <a:gd name="connsiteX54" fmla="*/ 3503030 w 3892660"/>
              <a:gd name="connsiteY54" fmla="*/ 597668 h 3668982"/>
              <a:gd name="connsiteX55" fmla="*/ 3512651 w 3892660"/>
              <a:gd name="connsiteY55" fmla="*/ 608490 h 3668982"/>
              <a:gd name="connsiteX56" fmla="*/ 3536702 w 3892660"/>
              <a:gd name="connsiteY56" fmla="*/ 637352 h 3668982"/>
              <a:gd name="connsiteX57" fmla="*/ 3546322 w 3892660"/>
              <a:gd name="connsiteY57" fmla="*/ 649377 h 3668982"/>
              <a:gd name="connsiteX58" fmla="*/ 3575183 w 3892660"/>
              <a:gd name="connsiteY58" fmla="*/ 687859 h 3668982"/>
              <a:gd name="connsiteX59" fmla="*/ 3577588 w 3892660"/>
              <a:gd name="connsiteY59" fmla="*/ 690264 h 3668982"/>
              <a:gd name="connsiteX60" fmla="*/ 3606450 w 3892660"/>
              <a:gd name="connsiteY60" fmla="*/ 732354 h 3668982"/>
              <a:gd name="connsiteX61" fmla="*/ 3614867 w 3892660"/>
              <a:gd name="connsiteY61" fmla="*/ 744379 h 3668982"/>
              <a:gd name="connsiteX62" fmla="*/ 3635311 w 3892660"/>
              <a:gd name="connsiteY62" fmla="*/ 776848 h 3668982"/>
              <a:gd name="connsiteX63" fmla="*/ 3643728 w 3892660"/>
              <a:gd name="connsiteY63" fmla="*/ 790076 h 3668982"/>
              <a:gd name="connsiteX64" fmla="*/ 3670184 w 3892660"/>
              <a:gd name="connsiteY64" fmla="*/ 834570 h 3668982"/>
              <a:gd name="connsiteX65" fmla="*/ 3889048 w 3892660"/>
              <a:gd name="connsiteY65" fmla="*/ 1542873 h 3668982"/>
              <a:gd name="connsiteX66" fmla="*/ 3892657 w 3892660"/>
              <a:gd name="connsiteY66" fmla="*/ 1623443 h 3668982"/>
              <a:gd name="connsiteX67" fmla="*/ 3892657 w 3892660"/>
              <a:gd name="connsiteY67" fmla="*/ 1664330 h 3668982"/>
              <a:gd name="connsiteX68" fmla="*/ 3059288 w 3892660"/>
              <a:gd name="connsiteY68" fmla="*/ 3112201 h 3668982"/>
              <a:gd name="connsiteX69" fmla="*/ 2331746 w 3892660"/>
              <a:gd name="connsiteY69" fmla="*/ 3578790 h 3668982"/>
              <a:gd name="connsiteX70" fmla="*/ 2191047 w 3892660"/>
              <a:gd name="connsiteY70" fmla="*/ 3668982 h 3668982"/>
              <a:gd name="connsiteX71" fmla="*/ 0 w 3892660"/>
              <a:gd name="connsiteY71" fmla="*/ 3668982 h 3668982"/>
              <a:gd name="connsiteX72" fmla="*/ 0 w 3892660"/>
              <a:gd name="connsiteY72" fmla="*/ 1118372 h 3668982"/>
              <a:gd name="connsiteX73" fmla="*/ 1391351 w 3892660"/>
              <a:gd name="connsiteY73" fmla="*/ 227283 h 3668982"/>
              <a:gd name="connsiteX74" fmla="*/ 1435845 w 3892660"/>
              <a:gd name="connsiteY74" fmla="*/ 202029 h 3668982"/>
              <a:gd name="connsiteX75" fmla="*/ 1449074 w 3892660"/>
              <a:gd name="connsiteY75" fmla="*/ 194813 h 3668982"/>
              <a:gd name="connsiteX76" fmla="*/ 1482745 w 3892660"/>
              <a:gd name="connsiteY76" fmla="*/ 177978 h 3668982"/>
              <a:gd name="connsiteX77" fmla="*/ 1495973 w 3892660"/>
              <a:gd name="connsiteY77" fmla="*/ 170762 h 3668982"/>
              <a:gd name="connsiteX78" fmla="*/ 1538062 w 3892660"/>
              <a:gd name="connsiteY78" fmla="*/ 151521 h 3668982"/>
              <a:gd name="connsiteX79" fmla="*/ 1541670 w 3892660"/>
              <a:gd name="connsiteY79" fmla="*/ 149116 h 3668982"/>
              <a:gd name="connsiteX80" fmla="*/ 1588570 w 3892660"/>
              <a:gd name="connsiteY80" fmla="*/ 128674 h 3668982"/>
              <a:gd name="connsiteX81" fmla="*/ 1600595 w 3892660"/>
              <a:gd name="connsiteY81" fmla="*/ 123863 h 3668982"/>
              <a:gd name="connsiteX82" fmla="*/ 1636672 w 3892660"/>
              <a:gd name="connsiteY82" fmla="*/ 109433 h 3668982"/>
              <a:gd name="connsiteX83" fmla="*/ 1649899 w 3892660"/>
              <a:gd name="connsiteY83" fmla="*/ 104623 h 3668982"/>
              <a:gd name="connsiteX84" fmla="*/ 1690786 w 3892660"/>
              <a:gd name="connsiteY84" fmla="*/ 90192 h 3668982"/>
              <a:gd name="connsiteX85" fmla="*/ 1696799 w 3892660"/>
              <a:gd name="connsiteY85" fmla="*/ 87787 h 3668982"/>
              <a:gd name="connsiteX86" fmla="*/ 1744901 w 3892660"/>
              <a:gd name="connsiteY86" fmla="*/ 72153 h 3668982"/>
              <a:gd name="connsiteX87" fmla="*/ 1755723 w 3892660"/>
              <a:gd name="connsiteY87" fmla="*/ 68546 h 3668982"/>
              <a:gd name="connsiteX88" fmla="*/ 1791800 w 3892660"/>
              <a:gd name="connsiteY88" fmla="*/ 60128 h 3668982"/>
              <a:gd name="connsiteX89" fmla="*/ 1805029 w 3892660"/>
              <a:gd name="connsiteY89" fmla="*/ 56521 h 3668982"/>
              <a:gd name="connsiteX90" fmla="*/ 1845916 w 3892660"/>
              <a:gd name="connsiteY90" fmla="*/ 46900 h 3668982"/>
              <a:gd name="connsiteX91" fmla="*/ 1853131 w 3892660"/>
              <a:gd name="connsiteY91" fmla="*/ 44495 h 3668982"/>
              <a:gd name="connsiteX92" fmla="*/ 1902435 w 3892660"/>
              <a:gd name="connsiteY92" fmla="*/ 33671 h 3668982"/>
              <a:gd name="connsiteX93" fmla="*/ 1910854 w 3892660"/>
              <a:gd name="connsiteY93" fmla="*/ 32470 h 3668982"/>
              <a:gd name="connsiteX94" fmla="*/ 1950537 w 3892660"/>
              <a:gd name="connsiteY94" fmla="*/ 25254 h 3668982"/>
              <a:gd name="connsiteX95" fmla="*/ 1963766 w 3892660"/>
              <a:gd name="connsiteY95" fmla="*/ 22849 h 3668982"/>
              <a:gd name="connsiteX96" fmla="*/ 2003449 w 3892660"/>
              <a:gd name="connsiteY96" fmla="*/ 16836 h 3668982"/>
              <a:gd name="connsiteX97" fmla="*/ 2013070 w 3892660"/>
              <a:gd name="connsiteY97" fmla="*/ 15634 h 3668982"/>
              <a:gd name="connsiteX98" fmla="*/ 2062375 w 3892660"/>
              <a:gd name="connsiteY98" fmla="*/ 9620 h 3668982"/>
              <a:gd name="connsiteX99" fmla="*/ 2069590 w 3892660"/>
              <a:gd name="connsiteY99" fmla="*/ 9620 h 3668982"/>
              <a:gd name="connsiteX100" fmla="*/ 2111679 w 3892660"/>
              <a:gd name="connsiteY100" fmla="*/ 6013 h 3668982"/>
              <a:gd name="connsiteX101" fmla="*/ 2124907 w 3892660"/>
              <a:gd name="connsiteY101" fmla="*/ 4810 h 3668982"/>
              <a:gd name="connsiteX102" fmla="*/ 2162186 w 3892660"/>
              <a:gd name="connsiteY102" fmla="*/ 2405 h 3668982"/>
              <a:gd name="connsiteX103" fmla="*/ 2174211 w 3892660"/>
              <a:gd name="connsiteY103" fmla="*/ 2405 h 3668982"/>
              <a:gd name="connsiteX104" fmla="*/ 2222313 w 3892660"/>
              <a:gd name="connsiteY104" fmla="*/ 0 h 366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892660" h="3668982">
                <a:moveTo>
                  <a:pt x="2222313" y="0"/>
                </a:moveTo>
                <a:cubicBezTo>
                  <a:pt x="2223517" y="0"/>
                  <a:pt x="2225922" y="0"/>
                  <a:pt x="2227124" y="0"/>
                </a:cubicBezTo>
                <a:cubicBezTo>
                  <a:pt x="2241554" y="0"/>
                  <a:pt x="2255985" y="1203"/>
                  <a:pt x="2270415" y="1203"/>
                </a:cubicBezTo>
                <a:cubicBezTo>
                  <a:pt x="2275226" y="1203"/>
                  <a:pt x="2280036" y="1203"/>
                  <a:pt x="2284846" y="1203"/>
                </a:cubicBezTo>
                <a:cubicBezTo>
                  <a:pt x="2296872" y="1203"/>
                  <a:pt x="2310100" y="1203"/>
                  <a:pt x="2322126" y="2405"/>
                </a:cubicBezTo>
                <a:cubicBezTo>
                  <a:pt x="2325733" y="3608"/>
                  <a:pt x="2330543" y="3608"/>
                  <a:pt x="2334151" y="3608"/>
                </a:cubicBezTo>
                <a:cubicBezTo>
                  <a:pt x="2349784" y="4810"/>
                  <a:pt x="2366619" y="6013"/>
                  <a:pt x="2382253" y="7215"/>
                </a:cubicBezTo>
                <a:cubicBezTo>
                  <a:pt x="2384658" y="7215"/>
                  <a:pt x="2388265" y="8419"/>
                  <a:pt x="2390670" y="8419"/>
                </a:cubicBezTo>
                <a:cubicBezTo>
                  <a:pt x="2403899" y="9620"/>
                  <a:pt x="2417127" y="12026"/>
                  <a:pt x="2430355" y="13229"/>
                </a:cubicBezTo>
                <a:cubicBezTo>
                  <a:pt x="2435165" y="14431"/>
                  <a:pt x="2441178" y="14431"/>
                  <a:pt x="2445988" y="15634"/>
                </a:cubicBezTo>
                <a:cubicBezTo>
                  <a:pt x="2456811" y="16836"/>
                  <a:pt x="2468837" y="18039"/>
                  <a:pt x="2480862" y="20444"/>
                </a:cubicBezTo>
                <a:cubicBezTo>
                  <a:pt x="2485673" y="21646"/>
                  <a:pt x="2489280" y="21646"/>
                  <a:pt x="2494090" y="22849"/>
                </a:cubicBezTo>
                <a:cubicBezTo>
                  <a:pt x="2509724" y="25254"/>
                  <a:pt x="2525356" y="28861"/>
                  <a:pt x="2540990" y="31266"/>
                </a:cubicBezTo>
                <a:cubicBezTo>
                  <a:pt x="2544597" y="32470"/>
                  <a:pt x="2548205" y="32470"/>
                  <a:pt x="2551812" y="33671"/>
                </a:cubicBezTo>
                <a:cubicBezTo>
                  <a:pt x="2563838" y="36077"/>
                  <a:pt x="2575863" y="38482"/>
                  <a:pt x="2587889" y="40887"/>
                </a:cubicBezTo>
                <a:cubicBezTo>
                  <a:pt x="2592699" y="42090"/>
                  <a:pt x="2598712" y="43292"/>
                  <a:pt x="2603523" y="44495"/>
                </a:cubicBezTo>
                <a:cubicBezTo>
                  <a:pt x="2614345" y="46900"/>
                  <a:pt x="2626370" y="50507"/>
                  <a:pt x="2637194" y="52912"/>
                </a:cubicBezTo>
                <a:cubicBezTo>
                  <a:pt x="2642004" y="54115"/>
                  <a:pt x="2646814" y="55317"/>
                  <a:pt x="2651625" y="56521"/>
                </a:cubicBezTo>
                <a:cubicBezTo>
                  <a:pt x="2666055" y="60128"/>
                  <a:pt x="2681688" y="63736"/>
                  <a:pt x="2696118" y="68546"/>
                </a:cubicBezTo>
                <a:cubicBezTo>
                  <a:pt x="2700928" y="69748"/>
                  <a:pt x="2704537" y="70951"/>
                  <a:pt x="2709347" y="72153"/>
                </a:cubicBezTo>
                <a:cubicBezTo>
                  <a:pt x="2721372" y="75761"/>
                  <a:pt x="2732195" y="79368"/>
                  <a:pt x="2743018" y="82977"/>
                </a:cubicBezTo>
                <a:cubicBezTo>
                  <a:pt x="2749030" y="85382"/>
                  <a:pt x="2753841" y="86584"/>
                  <a:pt x="2759854" y="88989"/>
                </a:cubicBezTo>
                <a:cubicBezTo>
                  <a:pt x="2770676" y="92597"/>
                  <a:pt x="2781500" y="96204"/>
                  <a:pt x="2792322" y="99812"/>
                </a:cubicBezTo>
                <a:cubicBezTo>
                  <a:pt x="2795931" y="101014"/>
                  <a:pt x="2800741" y="103419"/>
                  <a:pt x="2805551" y="104623"/>
                </a:cubicBezTo>
                <a:cubicBezTo>
                  <a:pt x="2819982" y="110635"/>
                  <a:pt x="2834412" y="115445"/>
                  <a:pt x="2848843" y="121458"/>
                </a:cubicBezTo>
                <a:cubicBezTo>
                  <a:pt x="2853653" y="123863"/>
                  <a:pt x="2857260" y="125065"/>
                  <a:pt x="2862070" y="127470"/>
                </a:cubicBezTo>
                <a:cubicBezTo>
                  <a:pt x="2872894" y="132281"/>
                  <a:pt x="2882514" y="135889"/>
                  <a:pt x="2893337" y="140699"/>
                </a:cubicBezTo>
                <a:cubicBezTo>
                  <a:pt x="2898147" y="143104"/>
                  <a:pt x="2904160" y="145509"/>
                  <a:pt x="2908970" y="147914"/>
                </a:cubicBezTo>
                <a:cubicBezTo>
                  <a:pt x="2919793" y="152725"/>
                  <a:pt x="2929413" y="157535"/>
                  <a:pt x="2940237" y="162345"/>
                </a:cubicBezTo>
                <a:cubicBezTo>
                  <a:pt x="2945047" y="164750"/>
                  <a:pt x="2949857" y="165952"/>
                  <a:pt x="2953464" y="168357"/>
                </a:cubicBezTo>
                <a:cubicBezTo>
                  <a:pt x="2967895" y="174370"/>
                  <a:pt x="2982325" y="181586"/>
                  <a:pt x="2995554" y="188801"/>
                </a:cubicBezTo>
                <a:cubicBezTo>
                  <a:pt x="3000364" y="191206"/>
                  <a:pt x="3003971" y="193611"/>
                  <a:pt x="3008781" y="196016"/>
                </a:cubicBezTo>
                <a:cubicBezTo>
                  <a:pt x="3019605" y="200827"/>
                  <a:pt x="3029225" y="205637"/>
                  <a:pt x="3038846" y="211649"/>
                </a:cubicBezTo>
                <a:cubicBezTo>
                  <a:pt x="3044858" y="214054"/>
                  <a:pt x="3049668" y="217662"/>
                  <a:pt x="3054478" y="220067"/>
                </a:cubicBezTo>
                <a:cubicBezTo>
                  <a:pt x="3065302" y="226080"/>
                  <a:pt x="3076124" y="232093"/>
                  <a:pt x="3085745" y="238105"/>
                </a:cubicBezTo>
                <a:cubicBezTo>
                  <a:pt x="3089353" y="240510"/>
                  <a:pt x="3092960" y="242915"/>
                  <a:pt x="3096568" y="245320"/>
                </a:cubicBezTo>
                <a:cubicBezTo>
                  <a:pt x="3109796" y="253739"/>
                  <a:pt x="3123024" y="262156"/>
                  <a:pt x="3136252" y="270575"/>
                </a:cubicBezTo>
                <a:cubicBezTo>
                  <a:pt x="3139860" y="272980"/>
                  <a:pt x="3144670" y="276587"/>
                  <a:pt x="3148277" y="278992"/>
                </a:cubicBezTo>
                <a:cubicBezTo>
                  <a:pt x="3157898" y="285005"/>
                  <a:pt x="3167518" y="292220"/>
                  <a:pt x="3177138" y="298233"/>
                </a:cubicBezTo>
                <a:cubicBezTo>
                  <a:pt x="3181949" y="301841"/>
                  <a:pt x="3186759" y="304246"/>
                  <a:pt x="3191569" y="307853"/>
                </a:cubicBezTo>
                <a:cubicBezTo>
                  <a:pt x="3201189" y="315068"/>
                  <a:pt x="3212013" y="322284"/>
                  <a:pt x="3221633" y="329499"/>
                </a:cubicBezTo>
                <a:cubicBezTo>
                  <a:pt x="3224039" y="331904"/>
                  <a:pt x="3227646" y="334309"/>
                  <a:pt x="3230051" y="336714"/>
                </a:cubicBezTo>
                <a:cubicBezTo>
                  <a:pt x="3242076" y="346334"/>
                  <a:pt x="3255305" y="355955"/>
                  <a:pt x="3267330" y="365575"/>
                </a:cubicBezTo>
                <a:cubicBezTo>
                  <a:pt x="3272141" y="369184"/>
                  <a:pt x="3275748" y="371589"/>
                  <a:pt x="3279356" y="375196"/>
                </a:cubicBezTo>
                <a:cubicBezTo>
                  <a:pt x="3288976" y="382411"/>
                  <a:pt x="3298597" y="390829"/>
                  <a:pt x="3307014" y="398045"/>
                </a:cubicBezTo>
                <a:cubicBezTo>
                  <a:pt x="3310622" y="401652"/>
                  <a:pt x="3315432" y="405260"/>
                  <a:pt x="3319039" y="408867"/>
                </a:cubicBezTo>
                <a:cubicBezTo>
                  <a:pt x="3328660" y="417286"/>
                  <a:pt x="3339483" y="425703"/>
                  <a:pt x="3349104" y="435323"/>
                </a:cubicBezTo>
                <a:cubicBezTo>
                  <a:pt x="3350306" y="437728"/>
                  <a:pt x="3352711" y="438932"/>
                  <a:pt x="3355116" y="441337"/>
                </a:cubicBezTo>
                <a:cubicBezTo>
                  <a:pt x="3367141" y="452159"/>
                  <a:pt x="3377965" y="464184"/>
                  <a:pt x="3389991" y="475008"/>
                </a:cubicBezTo>
                <a:cubicBezTo>
                  <a:pt x="3393598" y="478615"/>
                  <a:pt x="3397206" y="482223"/>
                  <a:pt x="3400813" y="485830"/>
                </a:cubicBezTo>
                <a:cubicBezTo>
                  <a:pt x="3409231" y="495451"/>
                  <a:pt x="3417649" y="503869"/>
                  <a:pt x="3426067" y="512286"/>
                </a:cubicBezTo>
                <a:cubicBezTo>
                  <a:pt x="3429674" y="515895"/>
                  <a:pt x="3433282" y="519502"/>
                  <a:pt x="3436889" y="523110"/>
                </a:cubicBezTo>
                <a:cubicBezTo>
                  <a:pt x="3447713" y="533932"/>
                  <a:pt x="3457333" y="544756"/>
                  <a:pt x="3466954" y="555578"/>
                </a:cubicBezTo>
                <a:cubicBezTo>
                  <a:pt x="3468156" y="557983"/>
                  <a:pt x="3469359" y="559187"/>
                  <a:pt x="3470561" y="560389"/>
                </a:cubicBezTo>
                <a:cubicBezTo>
                  <a:pt x="3481384" y="572414"/>
                  <a:pt x="3492207" y="584439"/>
                  <a:pt x="3503030" y="597668"/>
                </a:cubicBezTo>
                <a:cubicBezTo>
                  <a:pt x="3506637" y="601275"/>
                  <a:pt x="3509042" y="604884"/>
                  <a:pt x="3512651" y="608490"/>
                </a:cubicBezTo>
                <a:cubicBezTo>
                  <a:pt x="3521068" y="618111"/>
                  <a:pt x="3529486" y="627731"/>
                  <a:pt x="3536702" y="637352"/>
                </a:cubicBezTo>
                <a:cubicBezTo>
                  <a:pt x="3540309" y="640960"/>
                  <a:pt x="3542714" y="645770"/>
                  <a:pt x="3546322" y="649377"/>
                </a:cubicBezTo>
                <a:cubicBezTo>
                  <a:pt x="3555942" y="662606"/>
                  <a:pt x="3565563" y="674631"/>
                  <a:pt x="3575183" y="687859"/>
                </a:cubicBezTo>
                <a:cubicBezTo>
                  <a:pt x="3576385" y="689062"/>
                  <a:pt x="3576385" y="689062"/>
                  <a:pt x="3577588" y="690264"/>
                </a:cubicBezTo>
                <a:cubicBezTo>
                  <a:pt x="3587209" y="704695"/>
                  <a:pt x="3596829" y="717923"/>
                  <a:pt x="3606450" y="732354"/>
                </a:cubicBezTo>
                <a:cubicBezTo>
                  <a:pt x="3608855" y="735961"/>
                  <a:pt x="3612462" y="740771"/>
                  <a:pt x="3614867" y="744379"/>
                </a:cubicBezTo>
                <a:cubicBezTo>
                  <a:pt x="3620880" y="755202"/>
                  <a:pt x="3628095" y="766025"/>
                  <a:pt x="3635311" y="776848"/>
                </a:cubicBezTo>
                <a:cubicBezTo>
                  <a:pt x="3638918" y="781658"/>
                  <a:pt x="3641323" y="785266"/>
                  <a:pt x="3643728" y="790076"/>
                </a:cubicBezTo>
                <a:cubicBezTo>
                  <a:pt x="3652147" y="804507"/>
                  <a:pt x="3661767" y="818937"/>
                  <a:pt x="3670184" y="834570"/>
                </a:cubicBezTo>
                <a:cubicBezTo>
                  <a:pt x="3800060" y="1059448"/>
                  <a:pt x="3871011" y="1301160"/>
                  <a:pt x="3889048" y="1542873"/>
                </a:cubicBezTo>
                <a:cubicBezTo>
                  <a:pt x="3890251" y="1569329"/>
                  <a:pt x="3891453" y="1596987"/>
                  <a:pt x="3892657" y="1623443"/>
                </a:cubicBezTo>
                <a:cubicBezTo>
                  <a:pt x="3892657" y="1637874"/>
                  <a:pt x="3892657" y="1651103"/>
                  <a:pt x="3892657" y="1664330"/>
                </a:cubicBezTo>
                <a:cubicBezTo>
                  <a:pt x="3893859" y="2241554"/>
                  <a:pt x="3595626" y="2803146"/>
                  <a:pt x="3059288" y="3112201"/>
                </a:cubicBezTo>
                <a:lnTo>
                  <a:pt x="2331746" y="3578790"/>
                </a:lnTo>
                <a:lnTo>
                  <a:pt x="2191047" y="3668982"/>
                </a:lnTo>
                <a:lnTo>
                  <a:pt x="0" y="3668982"/>
                </a:lnTo>
                <a:lnTo>
                  <a:pt x="0" y="1118372"/>
                </a:lnTo>
                <a:lnTo>
                  <a:pt x="1391351" y="227283"/>
                </a:lnTo>
                <a:cubicBezTo>
                  <a:pt x="1405782" y="218864"/>
                  <a:pt x="1421414" y="210447"/>
                  <a:pt x="1435845" y="202029"/>
                </a:cubicBezTo>
                <a:cubicBezTo>
                  <a:pt x="1440655" y="199623"/>
                  <a:pt x="1444264" y="197218"/>
                  <a:pt x="1449074" y="194813"/>
                </a:cubicBezTo>
                <a:cubicBezTo>
                  <a:pt x="1461099" y="188801"/>
                  <a:pt x="1471922" y="183991"/>
                  <a:pt x="1482745" y="177978"/>
                </a:cubicBezTo>
                <a:cubicBezTo>
                  <a:pt x="1486352" y="175572"/>
                  <a:pt x="1491162" y="173167"/>
                  <a:pt x="1495973" y="170762"/>
                </a:cubicBezTo>
                <a:cubicBezTo>
                  <a:pt x="1510403" y="164750"/>
                  <a:pt x="1523632" y="157535"/>
                  <a:pt x="1538062" y="151521"/>
                </a:cubicBezTo>
                <a:cubicBezTo>
                  <a:pt x="1539264" y="150319"/>
                  <a:pt x="1540468" y="150319"/>
                  <a:pt x="1541670" y="149116"/>
                </a:cubicBezTo>
                <a:cubicBezTo>
                  <a:pt x="1557303" y="141901"/>
                  <a:pt x="1572936" y="134686"/>
                  <a:pt x="1588570" y="128674"/>
                </a:cubicBezTo>
                <a:cubicBezTo>
                  <a:pt x="1592177" y="127470"/>
                  <a:pt x="1596987" y="125065"/>
                  <a:pt x="1600595" y="123863"/>
                </a:cubicBezTo>
                <a:cubicBezTo>
                  <a:pt x="1612621" y="119053"/>
                  <a:pt x="1624646" y="114243"/>
                  <a:pt x="1636672" y="109433"/>
                </a:cubicBezTo>
                <a:cubicBezTo>
                  <a:pt x="1641482" y="108230"/>
                  <a:pt x="1645089" y="105824"/>
                  <a:pt x="1649899" y="104623"/>
                </a:cubicBezTo>
                <a:cubicBezTo>
                  <a:pt x="1663128" y="99812"/>
                  <a:pt x="1677558" y="95002"/>
                  <a:pt x="1690786" y="90192"/>
                </a:cubicBezTo>
                <a:cubicBezTo>
                  <a:pt x="1693191" y="88989"/>
                  <a:pt x="1694394" y="88989"/>
                  <a:pt x="1696799" y="87787"/>
                </a:cubicBezTo>
                <a:cubicBezTo>
                  <a:pt x="1712432" y="81773"/>
                  <a:pt x="1729267" y="76963"/>
                  <a:pt x="1744901" y="72153"/>
                </a:cubicBezTo>
                <a:cubicBezTo>
                  <a:pt x="1748508" y="70951"/>
                  <a:pt x="1752116" y="69748"/>
                  <a:pt x="1755723" y="68546"/>
                </a:cubicBezTo>
                <a:cubicBezTo>
                  <a:pt x="1767749" y="64938"/>
                  <a:pt x="1780978" y="61331"/>
                  <a:pt x="1791800" y="60128"/>
                </a:cubicBezTo>
                <a:cubicBezTo>
                  <a:pt x="1796610" y="58926"/>
                  <a:pt x="1800218" y="57722"/>
                  <a:pt x="1805029" y="56521"/>
                </a:cubicBezTo>
                <a:cubicBezTo>
                  <a:pt x="1819459" y="52912"/>
                  <a:pt x="1832687" y="50507"/>
                  <a:pt x="1845916" y="46900"/>
                </a:cubicBezTo>
                <a:cubicBezTo>
                  <a:pt x="1848321" y="45697"/>
                  <a:pt x="1850726" y="44495"/>
                  <a:pt x="1853131" y="44495"/>
                </a:cubicBezTo>
                <a:cubicBezTo>
                  <a:pt x="1869967" y="40887"/>
                  <a:pt x="1885599" y="37280"/>
                  <a:pt x="1902435" y="33671"/>
                </a:cubicBezTo>
                <a:cubicBezTo>
                  <a:pt x="1904840" y="33671"/>
                  <a:pt x="1908448" y="32470"/>
                  <a:pt x="1910854" y="32470"/>
                </a:cubicBezTo>
                <a:cubicBezTo>
                  <a:pt x="1924081" y="30064"/>
                  <a:pt x="1937310" y="27659"/>
                  <a:pt x="1950537" y="25254"/>
                </a:cubicBezTo>
                <a:cubicBezTo>
                  <a:pt x="1955347" y="24051"/>
                  <a:pt x="1958956" y="24051"/>
                  <a:pt x="1963766" y="22849"/>
                </a:cubicBezTo>
                <a:cubicBezTo>
                  <a:pt x="1976993" y="20444"/>
                  <a:pt x="1990222" y="18039"/>
                  <a:pt x="2003449" y="16836"/>
                </a:cubicBezTo>
                <a:cubicBezTo>
                  <a:pt x="2007058" y="16836"/>
                  <a:pt x="2009463" y="15634"/>
                  <a:pt x="2013070" y="15634"/>
                </a:cubicBezTo>
                <a:cubicBezTo>
                  <a:pt x="2029905" y="13229"/>
                  <a:pt x="2045539" y="10824"/>
                  <a:pt x="2062375" y="9620"/>
                </a:cubicBezTo>
                <a:cubicBezTo>
                  <a:pt x="2064780" y="9620"/>
                  <a:pt x="2067185" y="9620"/>
                  <a:pt x="2069590" y="9620"/>
                </a:cubicBezTo>
                <a:cubicBezTo>
                  <a:pt x="2084021" y="8419"/>
                  <a:pt x="2097248" y="7215"/>
                  <a:pt x="2111679" y="6013"/>
                </a:cubicBezTo>
                <a:cubicBezTo>
                  <a:pt x="2116489" y="4810"/>
                  <a:pt x="2120097" y="4810"/>
                  <a:pt x="2124907" y="4810"/>
                </a:cubicBezTo>
                <a:cubicBezTo>
                  <a:pt x="2136933" y="3608"/>
                  <a:pt x="2150160" y="2405"/>
                  <a:pt x="2162186" y="2405"/>
                </a:cubicBezTo>
                <a:cubicBezTo>
                  <a:pt x="2166996" y="2405"/>
                  <a:pt x="2170604" y="2405"/>
                  <a:pt x="2174211" y="2405"/>
                </a:cubicBezTo>
                <a:cubicBezTo>
                  <a:pt x="2189845" y="1203"/>
                  <a:pt x="2206681" y="1203"/>
                  <a:pt x="2222313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C9488B8-E5DB-4E69-8317-F459A950B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576" y="2840527"/>
            <a:ext cx="4872455" cy="147732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 </a:t>
            </a:r>
          </a:p>
        </p:txBody>
      </p:sp>
      <p:sp>
        <p:nvSpPr>
          <p:cNvPr id="24" name="Text Placeholder 51">
            <a:extLst>
              <a:ext uri="{FF2B5EF4-FFF2-40B4-BE49-F238E27FC236}">
                <a16:creationId xmlns:a16="http://schemas.microsoft.com/office/drawing/2014/main" id="{882A79AC-670B-4E6B-94DE-AC4235F63A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575" y="1924207"/>
            <a:ext cx="4872455" cy="8617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 in 2 lines</a:t>
            </a:r>
          </a:p>
        </p:txBody>
      </p:sp>
    </p:spTree>
    <p:extLst>
      <p:ext uri="{BB962C8B-B14F-4D97-AF65-F5344CB8AC3E}">
        <p14:creationId xmlns:p14="http://schemas.microsoft.com/office/powerpoint/2010/main" val="1369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070B1F3-6B23-4A3C-AF8B-4AAC9E29305E}"/>
              </a:ext>
            </a:extLst>
          </p:cNvPr>
          <p:cNvSpPr/>
          <p:nvPr userDrawn="1"/>
        </p:nvSpPr>
        <p:spPr>
          <a:xfrm>
            <a:off x="0" y="0"/>
            <a:ext cx="2888110" cy="5143500"/>
          </a:xfrm>
          <a:custGeom>
            <a:avLst/>
            <a:gdLst>
              <a:gd name="connsiteX0" fmla="*/ 0 w 2888110"/>
              <a:gd name="connsiteY0" fmla="*/ 0 h 5143500"/>
              <a:gd name="connsiteX1" fmla="*/ 2130091 w 2888110"/>
              <a:gd name="connsiteY1" fmla="*/ 0 h 5143500"/>
              <a:gd name="connsiteX2" fmla="*/ 2313265 w 2888110"/>
              <a:gd name="connsiteY2" fmla="*/ 301513 h 5143500"/>
              <a:gd name="connsiteX3" fmla="*/ 2888110 w 2888110"/>
              <a:gd name="connsiteY3" fmla="*/ 2571750 h 5143500"/>
              <a:gd name="connsiteX4" fmla="*/ 2313265 w 2888110"/>
              <a:gd name="connsiteY4" fmla="*/ 4841987 h 5143500"/>
              <a:gd name="connsiteX5" fmla="*/ 2130091 w 2888110"/>
              <a:gd name="connsiteY5" fmla="*/ 5143500 h 5143500"/>
              <a:gd name="connsiteX6" fmla="*/ 0 w 288811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110" h="5143500">
                <a:moveTo>
                  <a:pt x="0" y="0"/>
                </a:moveTo>
                <a:lnTo>
                  <a:pt x="2130091" y="0"/>
                </a:lnTo>
                <a:lnTo>
                  <a:pt x="2313265" y="301513"/>
                </a:lnTo>
                <a:cubicBezTo>
                  <a:pt x="2679870" y="976371"/>
                  <a:pt x="2888110" y="1749742"/>
                  <a:pt x="2888110" y="2571750"/>
                </a:cubicBezTo>
                <a:cubicBezTo>
                  <a:pt x="2888110" y="3393758"/>
                  <a:pt x="2679870" y="4167129"/>
                  <a:pt x="2313265" y="4841987"/>
                </a:cubicBezTo>
                <a:lnTo>
                  <a:pt x="213009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56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4950" y="289658"/>
            <a:ext cx="513321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4950" y="658990"/>
            <a:ext cx="513321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928E6E-6908-449D-9405-9DD473AC7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0889" y="1336037"/>
            <a:ext cx="1172022" cy="4171700"/>
          </a:xfrm>
          <a:custGeom>
            <a:avLst/>
            <a:gdLst>
              <a:gd name="connsiteX0" fmla="*/ 897863 w 1172022"/>
              <a:gd name="connsiteY0" fmla="*/ 1235 h 4171700"/>
              <a:gd name="connsiteX1" fmla="*/ 1008529 w 1172022"/>
              <a:gd name="connsiteY1" fmla="*/ 40809 h 4171700"/>
              <a:gd name="connsiteX2" fmla="*/ 1046730 w 1172022"/>
              <a:gd name="connsiteY2" fmla="*/ 128674 h 4171700"/>
              <a:gd name="connsiteX3" fmla="*/ 1115494 w 1172022"/>
              <a:gd name="connsiteY3" fmla="*/ 486497 h 4171700"/>
              <a:gd name="connsiteX4" fmla="*/ 1142235 w 1172022"/>
              <a:gd name="connsiteY4" fmla="*/ 687694 h 4171700"/>
              <a:gd name="connsiteX5" fmla="*/ 1160062 w 1172022"/>
              <a:gd name="connsiteY5" fmla="*/ 882523 h 4171700"/>
              <a:gd name="connsiteX6" fmla="*/ 1168976 w 1172022"/>
              <a:gd name="connsiteY6" fmla="*/ 1060798 h 4171700"/>
              <a:gd name="connsiteX7" fmla="*/ 1171523 w 1172022"/>
              <a:gd name="connsiteY7" fmla="*/ 1318024 h 4171700"/>
              <a:gd name="connsiteX8" fmla="*/ 1157516 w 1172022"/>
              <a:gd name="connsiteY8" fmla="*/ 1604538 h 4171700"/>
              <a:gd name="connsiteX9" fmla="*/ 1144782 w 1172022"/>
              <a:gd name="connsiteY9" fmla="*/ 1725510 h 4171700"/>
              <a:gd name="connsiteX10" fmla="*/ 1133321 w 1172022"/>
              <a:gd name="connsiteY10" fmla="*/ 1835022 h 4171700"/>
              <a:gd name="connsiteX11" fmla="*/ 1119314 w 1172022"/>
              <a:gd name="connsiteY11" fmla="*/ 1929253 h 4171700"/>
              <a:gd name="connsiteX12" fmla="*/ 1100213 w 1172022"/>
              <a:gd name="connsiteY12" fmla="*/ 2061686 h 4171700"/>
              <a:gd name="connsiteX13" fmla="*/ 1063285 w 1172022"/>
              <a:gd name="connsiteY13" fmla="*/ 2252695 h 4171700"/>
              <a:gd name="connsiteX14" fmla="*/ 1014896 w 1172022"/>
              <a:gd name="connsiteY14" fmla="*/ 2464079 h 4171700"/>
              <a:gd name="connsiteX15" fmla="*/ 984334 w 1172022"/>
              <a:gd name="connsiteY15" fmla="*/ 2577411 h 4171700"/>
              <a:gd name="connsiteX16" fmla="*/ 980514 w 1172022"/>
              <a:gd name="connsiteY16" fmla="*/ 2586325 h 4171700"/>
              <a:gd name="connsiteX17" fmla="*/ 848081 w 1172022"/>
              <a:gd name="connsiteY17" fmla="*/ 2982350 h 4171700"/>
              <a:gd name="connsiteX18" fmla="*/ 678719 w 1172022"/>
              <a:gd name="connsiteY18" fmla="*/ 3372009 h 4171700"/>
              <a:gd name="connsiteX19" fmla="*/ 537373 w 1172022"/>
              <a:gd name="connsiteY19" fmla="*/ 3641968 h 4171700"/>
              <a:gd name="connsiteX20" fmla="*/ 401119 w 1172022"/>
              <a:gd name="connsiteY20" fmla="*/ 3868632 h 4171700"/>
              <a:gd name="connsiteX21" fmla="*/ 236851 w 1172022"/>
              <a:gd name="connsiteY21" fmla="*/ 4110577 h 4171700"/>
              <a:gd name="connsiteX22" fmla="*/ 143894 w 1172022"/>
              <a:gd name="connsiteY22" fmla="*/ 4169153 h 4171700"/>
              <a:gd name="connsiteX23" fmla="*/ 141347 w 1172022"/>
              <a:gd name="connsiteY23" fmla="*/ 4171700 h 4171700"/>
              <a:gd name="connsiteX24" fmla="*/ 113332 w 1172022"/>
              <a:gd name="connsiteY24" fmla="*/ 4171700 h 4171700"/>
              <a:gd name="connsiteX25" fmla="*/ 104418 w 1172022"/>
              <a:gd name="connsiteY25" fmla="*/ 4169153 h 4171700"/>
              <a:gd name="connsiteX26" fmla="*/ 2547 w 1172022"/>
              <a:gd name="connsiteY26" fmla="*/ 4067282 h 4171700"/>
              <a:gd name="connsiteX27" fmla="*/ 0 w 1172022"/>
              <a:gd name="connsiteY27" fmla="*/ 4058368 h 4171700"/>
              <a:gd name="connsiteX28" fmla="*/ 0 w 1172022"/>
              <a:gd name="connsiteY28" fmla="*/ 4027807 h 4171700"/>
              <a:gd name="connsiteX29" fmla="*/ 81497 w 1172022"/>
              <a:gd name="connsiteY29" fmla="*/ 3889007 h 4171700"/>
              <a:gd name="connsiteX30" fmla="*/ 351457 w 1172022"/>
              <a:gd name="connsiteY30" fmla="*/ 3452233 h 4171700"/>
              <a:gd name="connsiteX31" fmla="*/ 665985 w 1172022"/>
              <a:gd name="connsiteY31" fmla="*/ 2736585 h 4171700"/>
              <a:gd name="connsiteX32" fmla="*/ 713101 w 1172022"/>
              <a:gd name="connsiteY32" fmla="*/ 2591418 h 4171700"/>
              <a:gd name="connsiteX33" fmla="*/ 769130 w 1172022"/>
              <a:gd name="connsiteY33" fmla="*/ 2392769 h 4171700"/>
              <a:gd name="connsiteX34" fmla="*/ 854448 w 1172022"/>
              <a:gd name="connsiteY34" fmla="*/ 1990376 h 4171700"/>
              <a:gd name="connsiteX35" fmla="*/ 886283 w 1172022"/>
              <a:gd name="connsiteY35" fmla="*/ 1770079 h 4171700"/>
              <a:gd name="connsiteX36" fmla="*/ 904110 w 1172022"/>
              <a:gd name="connsiteY36" fmla="*/ 1573976 h 4171700"/>
              <a:gd name="connsiteX37" fmla="*/ 916844 w 1172022"/>
              <a:gd name="connsiteY37" fmla="*/ 1165217 h 4171700"/>
              <a:gd name="connsiteX38" fmla="*/ 901563 w 1172022"/>
              <a:gd name="connsiteY38" fmla="*/ 853235 h 4171700"/>
              <a:gd name="connsiteX39" fmla="*/ 881189 w 1172022"/>
              <a:gd name="connsiteY39" fmla="*/ 654585 h 4171700"/>
              <a:gd name="connsiteX40" fmla="*/ 826433 w 1172022"/>
              <a:gd name="connsiteY40" fmla="*/ 319683 h 4171700"/>
              <a:gd name="connsiteX41" fmla="*/ 790778 w 1172022"/>
              <a:gd name="connsiteY41" fmla="*/ 151595 h 4171700"/>
              <a:gd name="connsiteX42" fmla="*/ 858268 w 1172022"/>
              <a:gd name="connsiteY42" fmla="*/ 14068 h 4171700"/>
              <a:gd name="connsiteX43" fmla="*/ 897863 w 1172022"/>
              <a:gd name="connsiteY43" fmla="*/ 1235 h 4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72022" h="4171700">
                <a:moveTo>
                  <a:pt x="897863" y="1235"/>
                </a:moveTo>
                <a:cubicBezTo>
                  <a:pt x="938333" y="-4555"/>
                  <a:pt x="979878" y="10248"/>
                  <a:pt x="1008529" y="40809"/>
                </a:cubicBezTo>
                <a:cubicBezTo>
                  <a:pt x="1032723" y="66277"/>
                  <a:pt x="1039090" y="96839"/>
                  <a:pt x="1046730" y="128674"/>
                </a:cubicBezTo>
                <a:cubicBezTo>
                  <a:pt x="1074745" y="247099"/>
                  <a:pt x="1096393" y="366798"/>
                  <a:pt x="1115494" y="486497"/>
                </a:cubicBezTo>
                <a:cubicBezTo>
                  <a:pt x="1125681" y="552714"/>
                  <a:pt x="1134595" y="620204"/>
                  <a:pt x="1142235" y="687694"/>
                </a:cubicBezTo>
                <a:cubicBezTo>
                  <a:pt x="1149875" y="752637"/>
                  <a:pt x="1156242" y="817580"/>
                  <a:pt x="1160062" y="882523"/>
                </a:cubicBezTo>
                <a:cubicBezTo>
                  <a:pt x="1163883" y="941099"/>
                  <a:pt x="1167703" y="1000949"/>
                  <a:pt x="1168976" y="1060798"/>
                </a:cubicBezTo>
                <a:cubicBezTo>
                  <a:pt x="1171523" y="1146116"/>
                  <a:pt x="1172796" y="1231433"/>
                  <a:pt x="1171523" y="1318024"/>
                </a:cubicBezTo>
                <a:cubicBezTo>
                  <a:pt x="1168976" y="1413528"/>
                  <a:pt x="1166429" y="1509033"/>
                  <a:pt x="1157516" y="1604538"/>
                </a:cubicBezTo>
                <a:cubicBezTo>
                  <a:pt x="1152422" y="1644013"/>
                  <a:pt x="1149875" y="1684761"/>
                  <a:pt x="1144782" y="1725510"/>
                </a:cubicBezTo>
                <a:cubicBezTo>
                  <a:pt x="1140962" y="1761165"/>
                  <a:pt x="1137141" y="1798093"/>
                  <a:pt x="1133321" y="1835022"/>
                </a:cubicBezTo>
                <a:cubicBezTo>
                  <a:pt x="1129501" y="1866857"/>
                  <a:pt x="1124407" y="1897418"/>
                  <a:pt x="1119314" y="1929253"/>
                </a:cubicBezTo>
                <a:cubicBezTo>
                  <a:pt x="1112947" y="1973822"/>
                  <a:pt x="1107853" y="2017117"/>
                  <a:pt x="1100213" y="2061686"/>
                </a:cubicBezTo>
                <a:cubicBezTo>
                  <a:pt x="1090026" y="2125356"/>
                  <a:pt x="1076018" y="2189025"/>
                  <a:pt x="1063285" y="2252695"/>
                </a:cubicBezTo>
                <a:cubicBezTo>
                  <a:pt x="1049277" y="2324005"/>
                  <a:pt x="1031450" y="2394042"/>
                  <a:pt x="1014896" y="2464079"/>
                </a:cubicBezTo>
                <a:cubicBezTo>
                  <a:pt x="1005982" y="2502281"/>
                  <a:pt x="994521" y="2539209"/>
                  <a:pt x="984334" y="2577411"/>
                </a:cubicBezTo>
                <a:cubicBezTo>
                  <a:pt x="983061" y="2581231"/>
                  <a:pt x="981787" y="2583778"/>
                  <a:pt x="980514" y="2586325"/>
                </a:cubicBezTo>
                <a:cubicBezTo>
                  <a:pt x="943585" y="2720031"/>
                  <a:pt x="899017" y="2852464"/>
                  <a:pt x="848081" y="2982350"/>
                </a:cubicBezTo>
                <a:cubicBezTo>
                  <a:pt x="795872" y="3114783"/>
                  <a:pt x="742389" y="3244669"/>
                  <a:pt x="678719" y="3372009"/>
                </a:cubicBezTo>
                <a:cubicBezTo>
                  <a:pt x="632877" y="3462420"/>
                  <a:pt x="588308" y="3554104"/>
                  <a:pt x="537373" y="3641968"/>
                </a:cubicBezTo>
                <a:cubicBezTo>
                  <a:pt x="492804" y="3718372"/>
                  <a:pt x="449508" y="3794776"/>
                  <a:pt x="401119" y="3868632"/>
                </a:cubicBezTo>
                <a:cubicBezTo>
                  <a:pt x="347637" y="3950130"/>
                  <a:pt x="294154" y="4031627"/>
                  <a:pt x="236851" y="4110577"/>
                </a:cubicBezTo>
                <a:cubicBezTo>
                  <a:pt x="213930" y="4142412"/>
                  <a:pt x="183369" y="4164060"/>
                  <a:pt x="143894" y="4169153"/>
                </a:cubicBezTo>
                <a:cubicBezTo>
                  <a:pt x="143894" y="4169153"/>
                  <a:pt x="142620" y="4170427"/>
                  <a:pt x="141347" y="4171700"/>
                </a:cubicBezTo>
                <a:cubicBezTo>
                  <a:pt x="132433" y="4171700"/>
                  <a:pt x="122246" y="4171700"/>
                  <a:pt x="113332" y="4171700"/>
                </a:cubicBezTo>
                <a:cubicBezTo>
                  <a:pt x="110785" y="4169153"/>
                  <a:pt x="106965" y="4170427"/>
                  <a:pt x="104418" y="4169153"/>
                </a:cubicBezTo>
                <a:cubicBezTo>
                  <a:pt x="49662" y="4156420"/>
                  <a:pt x="15281" y="4122038"/>
                  <a:pt x="2547" y="4067282"/>
                </a:cubicBezTo>
                <a:cubicBezTo>
                  <a:pt x="2547" y="4063462"/>
                  <a:pt x="3820" y="4060915"/>
                  <a:pt x="0" y="4058368"/>
                </a:cubicBezTo>
                <a:cubicBezTo>
                  <a:pt x="0" y="4048181"/>
                  <a:pt x="0" y="4037994"/>
                  <a:pt x="0" y="4027807"/>
                </a:cubicBezTo>
                <a:cubicBezTo>
                  <a:pt x="12734" y="3971777"/>
                  <a:pt x="50936" y="3933576"/>
                  <a:pt x="81497" y="3889007"/>
                </a:cubicBezTo>
                <a:cubicBezTo>
                  <a:pt x="178275" y="3748933"/>
                  <a:pt x="269960" y="3602493"/>
                  <a:pt x="351457" y="3452233"/>
                </a:cubicBezTo>
                <a:cubicBezTo>
                  <a:pt x="476250" y="3223022"/>
                  <a:pt x="580668" y="2983624"/>
                  <a:pt x="665985" y="2736585"/>
                </a:cubicBezTo>
                <a:cubicBezTo>
                  <a:pt x="682540" y="2688196"/>
                  <a:pt x="697820" y="2639807"/>
                  <a:pt x="713101" y="2591418"/>
                </a:cubicBezTo>
                <a:cubicBezTo>
                  <a:pt x="732202" y="2525202"/>
                  <a:pt x="751303" y="2458985"/>
                  <a:pt x="769130" y="2392769"/>
                </a:cubicBezTo>
                <a:cubicBezTo>
                  <a:pt x="803512" y="2260336"/>
                  <a:pt x="831527" y="2125356"/>
                  <a:pt x="854448" y="1990376"/>
                </a:cubicBezTo>
                <a:cubicBezTo>
                  <a:pt x="867182" y="1917793"/>
                  <a:pt x="877369" y="1843936"/>
                  <a:pt x="886283" y="1770079"/>
                </a:cubicBezTo>
                <a:cubicBezTo>
                  <a:pt x="893923" y="1705136"/>
                  <a:pt x="899017" y="1638919"/>
                  <a:pt x="904110" y="1573976"/>
                </a:cubicBezTo>
                <a:cubicBezTo>
                  <a:pt x="914297" y="1437723"/>
                  <a:pt x="919391" y="1301470"/>
                  <a:pt x="916844" y="1165217"/>
                </a:cubicBezTo>
                <a:cubicBezTo>
                  <a:pt x="915571" y="1060798"/>
                  <a:pt x="910477" y="956380"/>
                  <a:pt x="901563" y="853235"/>
                </a:cubicBezTo>
                <a:cubicBezTo>
                  <a:pt x="895196" y="787018"/>
                  <a:pt x="888829" y="720802"/>
                  <a:pt x="881189" y="654585"/>
                </a:cubicBezTo>
                <a:cubicBezTo>
                  <a:pt x="867182" y="542527"/>
                  <a:pt x="849354" y="430468"/>
                  <a:pt x="826433" y="319683"/>
                </a:cubicBezTo>
                <a:cubicBezTo>
                  <a:pt x="814973" y="263653"/>
                  <a:pt x="802239" y="207624"/>
                  <a:pt x="790778" y="151595"/>
                </a:cubicBezTo>
                <a:cubicBezTo>
                  <a:pt x="779317" y="96839"/>
                  <a:pt x="807332" y="39536"/>
                  <a:pt x="858268" y="14068"/>
                </a:cubicBezTo>
                <a:cubicBezTo>
                  <a:pt x="871002" y="7383"/>
                  <a:pt x="884373" y="3165"/>
                  <a:pt x="897863" y="1235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89AC88C-8F6C-442C-A790-FBB1603AE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5284" y="1385552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B2E79-4801-4922-954B-AEB2DF91A258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11F454-CFE5-498D-B13B-B53331ED9231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F15456-9CD5-47A3-B288-736809DD30EE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A2054854-5057-4F01-B021-CCAA07E8067E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09DDEC2-2549-4B0D-BD02-995621572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4" name="Ellipse 8">
            <a:extLst>
              <a:ext uri="{FF2B5EF4-FFF2-40B4-BE49-F238E27FC236}">
                <a16:creationId xmlns:a16="http://schemas.microsoft.com/office/drawing/2014/main" id="{864F5F0B-01EF-460C-ADF6-A150E63E06DE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6" name="Rectangle : coins arrondis 18">
            <a:extLst>
              <a:ext uri="{FF2B5EF4-FFF2-40B4-BE49-F238E27FC236}">
                <a16:creationId xmlns:a16="http://schemas.microsoft.com/office/drawing/2014/main" id="{D7E8AD08-3306-4B33-9718-BBA4441D3017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7" name="Rectangle : coins arrondis 20">
            <a:extLst>
              <a:ext uri="{FF2B5EF4-FFF2-40B4-BE49-F238E27FC236}">
                <a16:creationId xmlns:a16="http://schemas.microsoft.com/office/drawing/2014/main" id="{195E5377-0945-42A0-A0EE-F481A059DBF8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EE5E73A4-1CB5-4B52-A2A4-330294F30E21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936E9-E4D3-4335-8DDA-52CFDAC00566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04000C2F-EA11-4718-B739-6A25B7AFD92B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D98294-5D8D-4DE0-B4CA-4B8B3237423B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1DCFE37-92B6-4D87-B526-62DB3FEEE901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1CA08A7-6AC2-4E16-9386-AB1937A8B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AE1B3FB-F1BA-4E8B-9103-B03D80EBE024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E0CDF5-A3D1-4507-9095-6E8E8F5EB82E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5D6BB78F-44CC-4851-89B1-9CAF4F0206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7089CFE-05AA-4810-A0CE-17DE6043DFDB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30FC8929-CE10-4109-91A0-2B8024908FC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5C5D11-6189-4316-B7CA-E9C86CA94FB4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80" name="Ellipse 8">
            <a:extLst>
              <a:ext uri="{FF2B5EF4-FFF2-40B4-BE49-F238E27FC236}">
                <a16:creationId xmlns:a16="http://schemas.microsoft.com/office/drawing/2014/main" id="{E2C76DF0-4425-495F-B2D1-68C6BFD1FCD8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03B1AEC8-0136-4EC4-AAA7-DF9F7B063511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44B98F-0E88-4F66-8DE3-ACE641442288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D11F7263-BEF1-49A6-97C2-47F7F10B95B1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4" name="Rectangle : coins arrondis 20">
            <a:extLst>
              <a:ext uri="{FF2B5EF4-FFF2-40B4-BE49-F238E27FC236}">
                <a16:creationId xmlns:a16="http://schemas.microsoft.com/office/drawing/2014/main" id="{0AB38D22-8B90-4562-9838-C968250348A9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C0CF46-1B21-4A13-B5F9-CC52D7A1637C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BAD130-8D9D-4E7D-A5A6-E02626755122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93899B00-AD4C-49FF-B8DC-24B4AB3E58D1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54FD7DC-230D-4D61-9326-F5A45D10CF8B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9" name="Ellipse 8">
            <a:extLst>
              <a:ext uri="{FF2B5EF4-FFF2-40B4-BE49-F238E27FC236}">
                <a16:creationId xmlns:a16="http://schemas.microsoft.com/office/drawing/2014/main" id="{D05B3032-D874-4E1A-B63C-619515A400F7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3F58DC1C-2ACD-4C78-8E32-0DBC34C8599E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91" name="TextBox 16">
            <a:extLst>
              <a:ext uri="{FF2B5EF4-FFF2-40B4-BE49-F238E27FC236}">
                <a16:creationId xmlns:a16="http://schemas.microsoft.com/office/drawing/2014/main" id="{AEA7F3FD-6B5E-4972-960E-20603A130B99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2" name="Rectangle : coins arrondis 20">
            <a:extLst>
              <a:ext uri="{FF2B5EF4-FFF2-40B4-BE49-F238E27FC236}">
                <a16:creationId xmlns:a16="http://schemas.microsoft.com/office/drawing/2014/main" id="{7688C61A-EFD7-483C-A007-AC5455AF0E50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DAE9047-B8C0-4439-A675-B56F920D453B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4" name="TextBox 16">
            <a:extLst>
              <a:ext uri="{FF2B5EF4-FFF2-40B4-BE49-F238E27FC236}">
                <a16:creationId xmlns:a16="http://schemas.microsoft.com/office/drawing/2014/main" id="{AAE6F4AB-B309-477C-8902-5AAE65CA1129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5" name="Rectangle : coins arrondis 20">
            <a:extLst>
              <a:ext uri="{FF2B5EF4-FFF2-40B4-BE49-F238E27FC236}">
                <a16:creationId xmlns:a16="http://schemas.microsoft.com/office/drawing/2014/main" id="{DE098A68-252F-485F-9EB5-5DF943FD2608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D5623F8-418E-490F-BA13-4B1072ABF165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F098700-B088-4CEE-B77A-1A6050DC1A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FD34146-AD20-4D7F-B134-04DE8B5D91B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609CF81-AEED-4AAE-B42E-B86D1275F809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F346BC9-5C23-42CE-A7C4-209A12B3F6E7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1EDB888-281D-CC4B-8453-1035C275A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0.74444 C -0.07292 0.72901 -0.03368 0.61018 -0.02014 0.54382 C -0.00643 0.47685 0.00729 0.40926 0.01146 0.27777 C 0.01545 0.14568 0.01128 0.05185 0.00052 -0.00031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3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7952 0.74444 C -0.07292 0.72901 -0.03368 0.61018 -0.02014 0.54382 C -0.00643 0.47685 0.00729 0.40926 0.01146 0.27777 C 0.01545 0.14568 0.01128 0.05185 0.00052 -0.00031 " pathEditMode="relative" rAng="0" ptsTypes="AAAA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618" y="-3725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7F4BC74-B4B4-468C-9FE3-85E976BACCB4}"/>
              </a:ext>
            </a:extLst>
          </p:cNvPr>
          <p:cNvSpPr/>
          <p:nvPr userDrawn="1"/>
        </p:nvSpPr>
        <p:spPr>
          <a:xfrm>
            <a:off x="0" y="0"/>
            <a:ext cx="4571872" cy="51435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56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88965BD-B4FC-40B2-80D7-8E454436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3220" y="1283129"/>
            <a:ext cx="257304" cy="3114341"/>
          </a:xfrm>
          <a:custGeom>
            <a:avLst/>
            <a:gdLst>
              <a:gd name="connsiteX0" fmla="*/ 128652 w 257304"/>
              <a:gd name="connsiteY0" fmla="*/ 0 h 3114341"/>
              <a:gd name="connsiteX1" fmla="*/ 257304 w 257304"/>
              <a:gd name="connsiteY1" fmla="*/ 128652 h 3114341"/>
              <a:gd name="connsiteX2" fmla="*/ 257304 w 257304"/>
              <a:gd name="connsiteY2" fmla="*/ 2985689 h 3114341"/>
              <a:gd name="connsiteX3" fmla="*/ 128652 w 257304"/>
              <a:gd name="connsiteY3" fmla="*/ 3114341 h 3114341"/>
              <a:gd name="connsiteX4" fmla="*/ 0 w 257304"/>
              <a:gd name="connsiteY4" fmla="*/ 2985689 h 3114341"/>
              <a:gd name="connsiteX5" fmla="*/ 0 w 257304"/>
              <a:gd name="connsiteY5" fmla="*/ 128652 h 3114341"/>
              <a:gd name="connsiteX6" fmla="*/ 128652 w 257304"/>
              <a:gd name="connsiteY6" fmla="*/ 0 h 31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04" h="3114341">
                <a:moveTo>
                  <a:pt x="128652" y="0"/>
                </a:moveTo>
                <a:cubicBezTo>
                  <a:pt x="199705" y="0"/>
                  <a:pt x="257304" y="57599"/>
                  <a:pt x="257304" y="128652"/>
                </a:cubicBezTo>
                <a:lnTo>
                  <a:pt x="257304" y="2985689"/>
                </a:lnTo>
                <a:cubicBezTo>
                  <a:pt x="257304" y="3056742"/>
                  <a:pt x="199705" y="3114341"/>
                  <a:pt x="128652" y="3114341"/>
                </a:cubicBezTo>
                <a:cubicBezTo>
                  <a:pt x="57599" y="3114341"/>
                  <a:pt x="0" y="3056742"/>
                  <a:pt x="0" y="2985689"/>
                </a:cubicBezTo>
                <a:lnTo>
                  <a:pt x="0" y="128652"/>
                </a:lnTo>
                <a:cubicBezTo>
                  <a:pt x="0" y="57599"/>
                  <a:pt x="57599" y="0"/>
                  <a:pt x="128652" y="0"/>
                </a:cubicBezTo>
                <a:close/>
              </a:path>
            </a:pathLst>
          </a:custGeom>
          <a:gradFill>
            <a:gsLst>
              <a:gs pos="2700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754B360-8FDD-48B3-9499-0BA916A7D4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098" y="1327507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6C2DA-77FE-42DB-B94F-A2198C328B6C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46E9C1-9686-434A-AAC5-2ABFCB1F8330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89511-923E-442D-B01C-F5160B4F1793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AC9A208D-6E39-4863-94C9-5D873E34D25B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F55076-BB5D-45CE-AB7F-FF654A834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6" name="Ellipse 8">
            <a:extLst>
              <a:ext uri="{FF2B5EF4-FFF2-40B4-BE49-F238E27FC236}">
                <a16:creationId xmlns:a16="http://schemas.microsoft.com/office/drawing/2014/main" id="{229CED97-17AA-486A-87E4-65815A23C9DF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7" name="Rectangle : coins arrondis 18">
            <a:extLst>
              <a:ext uri="{FF2B5EF4-FFF2-40B4-BE49-F238E27FC236}">
                <a16:creationId xmlns:a16="http://schemas.microsoft.com/office/drawing/2014/main" id="{1D542301-0CE9-45E5-9A4F-491F07C26CD4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9" name="Rectangle : coins arrondis 20">
            <a:extLst>
              <a:ext uri="{FF2B5EF4-FFF2-40B4-BE49-F238E27FC236}">
                <a16:creationId xmlns:a16="http://schemas.microsoft.com/office/drawing/2014/main" id="{584C993B-4BCB-48F7-A4AD-AC6B25F1E537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57AE05C8-D874-46BC-A4C9-E2B672705257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8D34D-8DE2-4842-B872-F22C1907EB74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64922C-1851-4B02-B5A4-224B3B64FDDE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82D673-F1CF-4B3C-8E8D-363C08FF9F79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8F6ED9-7150-46CE-A3E4-54DC961791BE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E6E84CF-57D5-413C-9D41-07C43921A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33A109D-2306-4395-906D-130EAD2D0743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172016F-7ED6-41D1-AD80-66B079887025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52227F1E-E8DD-4FB2-BD2C-A17BFDE880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EB939FB2-FB65-4D02-B75E-C32B7C37EF95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277F58DD-D5A6-4C4B-9247-ECFED9E0917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69C7F-FB32-473D-A010-7F6E8B490E17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9" name="Ellipse 8">
            <a:extLst>
              <a:ext uri="{FF2B5EF4-FFF2-40B4-BE49-F238E27FC236}">
                <a16:creationId xmlns:a16="http://schemas.microsoft.com/office/drawing/2014/main" id="{0440DF9A-88F3-472C-92E9-634EC762052B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3ED104E8-A2CE-4479-ABFB-9786A9552728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23F060-3A32-4EC3-9EE0-80AB9202B3A0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9DFBFDB2-AD61-42D7-A980-87C5E41C7B90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3" name="Rectangle : coins arrondis 20">
            <a:extLst>
              <a:ext uri="{FF2B5EF4-FFF2-40B4-BE49-F238E27FC236}">
                <a16:creationId xmlns:a16="http://schemas.microsoft.com/office/drawing/2014/main" id="{851C1B55-00B0-4E97-BE5B-FC9164F67879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29539F-984A-44C0-B2BF-FB619141A4FC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D88B5F-9CFE-4FCA-9506-0FDFE18FBB1B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6" name="TextBox 16">
            <a:extLst>
              <a:ext uri="{FF2B5EF4-FFF2-40B4-BE49-F238E27FC236}">
                <a16:creationId xmlns:a16="http://schemas.microsoft.com/office/drawing/2014/main" id="{EB3D5ED2-DC3D-44F2-BEEA-2D94FF888B67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319E9A-BD5A-41C7-ACB8-AE9BD8EE687F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8" name="Ellipse 8">
            <a:extLst>
              <a:ext uri="{FF2B5EF4-FFF2-40B4-BE49-F238E27FC236}">
                <a16:creationId xmlns:a16="http://schemas.microsoft.com/office/drawing/2014/main" id="{B3993EF7-2352-4D2F-A265-07D89C91E537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2A7E23F0-B536-4454-BBA8-0CD52897EA64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C51ACB00-5C67-4790-B1EB-3DE58F52D75B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1" name="Rectangle : coins arrondis 20">
            <a:extLst>
              <a:ext uri="{FF2B5EF4-FFF2-40B4-BE49-F238E27FC236}">
                <a16:creationId xmlns:a16="http://schemas.microsoft.com/office/drawing/2014/main" id="{FAB9A7AC-7BE1-4ABF-BCB6-819E6BC01F6F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66EB88-C0B9-46DE-944D-A2578261B583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78E12DDB-D88B-4F75-86B9-FCBBA443C278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4" name="Rectangle : coins arrondis 20">
            <a:extLst>
              <a:ext uri="{FF2B5EF4-FFF2-40B4-BE49-F238E27FC236}">
                <a16:creationId xmlns:a16="http://schemas.microsoft.com/office/drawing/2014/main" id="{0B681188-6FA9-4CC4-85DD-6B036ABCD3E2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3618088-CAF6-406B-A6B8-BEC09D9610B8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A5F694E-FDC5-47EB-9195-85C1E4EF7E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F73890-C06E-4E3A-9CAD-54EBC2CC1522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10F8D3F-B59B-49D9-870F-2491004C2A39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84972A-26B1-4460-A913-F82566F92F5C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F82070-50E9-0D4D-AF8A-044590CD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93827E-6 L 5.55112E-17 0.5537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3F6553-AD25-4B4C-9135-2187E1196D03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953FA-EDF6-4942-8827-ADE335C9CA1A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3BC6AC-220B-46C8-8500-33869F8FCB7D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8032DEBB-7977-4828-9D6E-C85057C14D98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DF2AD2-862A-4E33-AC23-4D2138060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2" name="Ellipse 8">
            <a:extLst>
              <a:ext uri="{FF2B5EF4-FFF2-40B4-BE49-F238E27FC236}">
                <a16:creationId xmlns:a16="http://schemas.microsoft.com/office/drawing/2014/main" id="{056C3AB3-183D-456D-AB4B-510AE37F0D46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3" name="Rectangle : coins arrondis 18">
            <a:extLst>
              <a:ext uri="{FF2B5EF4-FFF2-40B4-BE49-F238E27FC236}">
                <a16:creationId xmlns:a16="http://schemas.microsoft.com/office/drawing/2014/main" id="{4F9B3F5D-7084-4BBD-B088-3BE42095FF2E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4" name="Rectangle : coins arrondis 20">
            <a:extLst>
              <a:ext uri="{FF2B5EF4-FFF2-40B4-BE49-F238E27FC236}">
                <a16:creationId xmlns:a16="http://schemas.microsoft.com/office/drawing/2014/main" id="{983AAFA1-5F5F-44E8-85A7-1F0DEDAAA758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B135042A-5000-425D-8330-2185C7CD02B4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E2667D-2A7E-449F-AE12-70226C0FF80A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E0663970-2A91-4FBF-9498-DCF899BBEBAB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E9E597-4C5D-4954-A037-C44CCB18D6C8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C2837E-F9BF-4601-BEE1-D0C689483E8F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2490108-AE95-4873-B6F2-10A438874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A3860ED-7637-4E29-936B-4A338A05BE0A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E6DA7C-A9E6-478D-9190-7935C7DD81EE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4DF4E982-2A19-4AB5-8214-E0CF9AB7BF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B7D013F-5E29-4E42-8B60-516D9D21DA51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D815F556-C807-4BDD-B529-40ED9CBC6138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FBB083-DE5C-46D3-A99A-985E06D56DDA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6" name="Ellipse 8">
            <a:extLst>
              <a:ext uri="{FF2B5EF4-FFF2-40B4-BE49-F238E27FC236}">
                <a16:creationId xmlns:a16="http://schemas.microsoft.com/office/drawing/2014/main" id="{0834D2F2-779E-4C85-B113-7347B1C14C8B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65664CA3-56D1-4BF6-8132-D29E535B9241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4B2425-0CB6-459A-8C32-2FFF8A15EED9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179F65EE-C73D-4184-98FF-3B5A4835613A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0" name="Rectangle : coins arrondis 20">
            <a:extLst>
              <a:ext uri="{FF2B5EF4-FFF2-40B4-BE49-F238E27FC236}">
                <a16:creationId xmlns:a16="http://schemas.microsoft.com/office/drawing/2014/main" id="{85CB25D7-115D-42A8-AB08-72715AF0637B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E50509-E6AD-4B32-A1BB-730321AF5F78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C63EE2-6651-4460-AACC-30B8556AC292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53F3C71E-C0EA-4B10-BA64-F3D22AE48E2E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87BDD8B-9F0C-4A40-AE0B-983418386DBC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5" name="Ellipse 8">
            <a:extLst>
              <a:ext uri="{FF2B5EF4-FFF2-40B4-BE49-F238E27FC236}">
                <a16:creationId xmlns:a16="http://schemas.microsoft.com/office/drawing/2014/main" id="{9471E412-56A1-4699-8583-71321AD757DD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6" name="TextBox 16">
            <a:extLst>
              <a:ext uri="{FF2B5EF4-FFF2-40B4-BE49-F238E27FC236}">
                <a16:creationId xmlns:a16="http://schemas.microsoft.com/office/drawing/2014/main" id="{CF0AF618-3E3D-473F-8D2C-3F8E057F37A8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F03F83D8-58EE-4332-A165-5EEC58D45AAB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88" name="Rectangle : coins arrondis 20">
            <a:extLst>
              <a:ext uri="{FF2B5EF4-FFF2-40B4-BE49-F238E27FC236}">
                <a16:creationId xmlns:a16="http://schemas.microsoft.com/office/drawing/2014/main" id="{FB74EB27-DAC4-4C34-AA8D-C63D942B199E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853139-D6EC-4A90-89AA-D95A99478131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BB8B3FC4-7F52-45BD-B02F-E3B2A7917801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1" name="Rectangle : coins arrondis 20">
            <a:extLst>
              <a:ext uri="{FF2B5EF4-FFF2-40B4-BE49-F238E27FC236}">
                <a16:creationId xmlns:a16="http://schemas.microsoft.com/office/drawing/2014/main" id="{9BD4F363-5065-4F5D-A37C-3F470D005D24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C1B4755-6D8F-461A-BF33-BCA7F45099B7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5D61F26-5445-4519-8587-5CDC285E1C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C57E946-0275-43F3-8174-C239C8E4DA5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5A288D4-FA1B-4CE0-95C8-EE78202BEAE6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0BF86C-9673-4636-ACE9-40D3FF6B0D68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C62DF8-9917-49BE-9D8A-F9CE145CE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C25198F-71B1-45DB-9813-3613862C0F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247233" y="3774727"/>
            <a:ext cx="3783007" cy="1712408"/>
          </a:xfrm>
          <a:custGeom>
            <a:avLst/>
            <a:gdLst>
              <a:gd name="connsiteX0" fmla="*/ 1867790 w 3783007"/>
              <a:gd name="connsiteY0" fmla="*/ 135 h 1712408"/>
              <a:gd name="connsiteX1" fmla="*/ 2551624 w 3783007"/>
              <a:gd name="connsiteY1" fmla="*/ 123225 h 1712408"/>
              <a:gd name="connsiteX2" fmla="*/ 2936134 w 3783007"/>
              <a:gd name="connsiteY2" fmla="*/ 317825 h 1712408"/>
              <a:gd name="connsiteX3" fmla="*/ 3140893 w 3783007"/>
              <a:gd name="connsiteY3" fmla="*/ 472567 h 1712408"/>
              <a:gd name="connsiteX4" fmla="*/ 3312829 w 3783007"/>
              <a:gd name="connsiteY4" fmla="*/ 639032 h 1712408"/>
              <a:gd name="connsiteX5" fmla="*/ 3534391 w 3783007"/>
              <a:gd name="connsiteY5" fmla="*/ 933276 h 1712408"/>
              <a:gd name="connsiteX6" fmla="*/ 3728990 w 3783007"/>
              <a:gd name="connsiteY6" fmla="*/ 1363505 h 1712408"/>
              <a:gd name="connsiteX7" fmla="*/ 3780571 w 3783007"/>
              <a:gd name="connsiteY7" fmla="*/ 1566701 h 1712408"/>
              <a:gd name="connsiteX8" fmla="*/ 3638724 w 3783007"/>
              <a:gd name="connsiteY8" fmla="*/ 1710893 h 1712408"/>
              <a:gd name="connsiteX9" fmla="*/ 3532437 w 3783007"/>
              <a:gd name="connsiteY9" fmla="*/ 1611639 h 1712408"/>
              <a:gd name="connsiteX10" fmla="*/ 3428103 w 3783007"/>
              <a:gd name="connsiteY10" fmla="*/ 1278319 h 1712408"/>
              <a:gd name="connsiteX11" fmla="*/ 3239365 w 3783007"/>
              <a:gd name="connsiteY11" fmla="*/ 948125 h 1712408"/>
              <a:gd name="connsiteX12" fmla="*/ 3072900 w 3783007"/>
              <a:gd name="connsiteY12" fmla="*/ 753916 h 1712408"/>
              <a:gd name="connsiteX13" fmla="*/ 2756383 w 3783007"/>
              <a:gd name="connsiteY13" fmla="*/ 503828 h 1712408"/>
              <a:gd name="connsiteX14" fmla="*/ 2327717 w 3783007"/>
              <a:gd name="connsiteY14" fmla="*/ 316262 h 1712408"/>
              <a:gd name="connsiteX15" fmla="*/ 2030347 w 3783007"/>
              <a:gd name="connsiteY15" fmla="*/ 260774 h 1712408"/>
              <a:gd name="connsiteX16" fmla="*/ 1642320 w 3783007"/>
              <a:gd name="connsiteY16" fmla="*/ 268589 h 1712408"/>
              <a:gd name="connsiteX17" fmla="*/ 1255856 w 3783007"/>
              <a:gd name="connsiteY17" fmla="*/ 367843 h 1712408"/>
              <a:gd name="connsiteX18" fmla="*/ 801790 w 3783007"/>
              <a:gd name="connsiteY18" fmla="*/ 631607 h 1712408"/>
              <a:gd name="connsiteX19" fmla="*/ 610707 w 3783007"/>
              <a:gd name="connsiteY19" fmla="*/ 812139 h 1712408"/>
              <a:gd name="connsiteX20" fmla="*/ 398523 w 3783007"/>
              <a:gd name="connsiteY20" fmla="*/ 1104820 h 1712408"/>
              <a:gd name="connsiteX21" fmla="*/ 246907 w 3783007"/>
              <a:gd name="connsiteY21" fmla="*/ 1454162 h 1712408"/>
              <a:gd name="connsiteX22" fmla="*/ 49572 w 3783007"/>
              <a:gd name="connsiteY22" fmla="*/ 1515902 h 1712408"/>
              <a:gd name="connsiteX23" fmla="*/ 6589 w 3783007"/>
              <a:gd name="connsiteY23" fmla="*/ 1373665 h 1712408"/>
              <a:gd name="connsiteX24" fmla="*/ 96855 w 3783007"/>
              <a:gd name="connsiteY24" fmla="*/ 1137644 h 1712408"/>
              <a:gd name="connsiteX25" fmla="*/ 307866 w 3783007"/>
              <a:gd name="connsiteY25" fmla="*/ 781660 h 1712408"/>
              <a:gd name="connsiteX26" fmla="*/ 474331 w 3783007"/>
              <a:gd name="connsiteY26" fmla="*/ 587451 h 1712408"/>
              <a:gd name="connsiteX27" fmla="*/ 838131 w 3783007"/>
              <a:gd name="connsiteY27" fmla="*/ 295161 h 1712408"/>
              <a:gd name="connsiteX28" fmla="*/ 1086656 w 3783007"/>
              <a:gd name="connsiteY28" fmla="*/ 164646 h 1712408"/>
              <a:gd name="connsiteX29" fmla="*/ 1502427 w 3783007"/>
              <a:gd name="connsiteY29" fmla="*/ 35304 h 1712408"/>
              <a:gd name="connsiteX30" fmla="*/ 1867790 w 3783007"/>
              <a:gd name="connsiteY30" fmla="*/ 135 h 171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3007" h="1712408">
                <a:moveTo>
                  <a:pt x="1867790" y="135"/>
                </a:moveTo>
                <a:cubicBezTo>
                  <a:pt x="2117096" y="2089"/>
                  <a:pt x="2337877" y="43901"/>
                  <a:pt x="2551624" y="123225"/>
                </a:cubicBezTo>
                <a:cubicBezTo>
                  <a:pt x="2687218" y="173634"/>
                  <a:pt x="2815388" y="238500"/>
                  <a:pt x="2936134" y="317825"/>
                </a:cubicBezTo>
                <a:cubicBezTo>
                  <a:pt x="3007643" y="364716"/>
                  <a:pt x="3077980" y="414343"/>
                  <a:pt x="3140893" y="472567"/>
                </a:cubicBezTo>
                <a:cubicBezTo>
                  <a:pt x="3199507" y="526492"/>
                  <a:pt x="3258122" y="581199"/>
                  <a:pt x="3312829" y="639032"/>
                </a:cubicBezTo>
                <a:cubicBezTo>
                  <a:pt x="3397624" y="728516"/>
                  <a:pt x="3470306" y="827770"/>
                  <a:pt x="3534391" y="933276"/>
                </a:cubicBezTo>
                <a:cubicBezTo>
                  <a:pt x="3616842" y="1068870"/>
                  <a:pt x="3683271" y="1211889"/>
                  <a:pt x="3728990" y="1363505"/>
                </a:cubicBezTo>
                <a:cubicBezTo>
                  <a:pt x="3749310" y="1430325"/>
                  <a:pt x="3765722" y="1498318"/>
                  <a:pt x="3780571" y="1566701"/>
                </a:cubicBezTo>
                <a:cubicBezTo>
                  <a:pt x="3797764" y="1647980"/>
                  <a:pt x="3721175" y="1724179"/>
                  <a:pt x="3638724" y="1710893"/>
                </a:cubicBezTo>
                <a:cubicBezTo>
                  <a:pt x="3583236" y="1701905"/>
                  <a:pt x="3543769" y="1665564"/>
                  <a:pt x="3532437" y="1611639"/>
                </a:cubicBezTo>
                <a:cubicBezTo>
                  <a:pt x="3508210" y="1497146"/>
                  <a:pt x="3474604" y="1385778"/>
                  <a:pt x="3428103" y="1278319"/>
                </a:cubicBezTo>
                <a:cubicBezTo>
                  <a:pt x="3377695" y="1161481"/>
                  <a:pt x="3315173" y="1050895"/>
                  <a:pt x="3239365" y="948125"/>
                </a:cubicBezTo>
                <a:cubicBezTo>
                  <a:pt x="3188566" y="879350"/>
                  <a:pt x="3133078" y="814484"/>
                  <a:pt x="3072900" y="753916"/>
                </a:cubicBezTo>
                <a:cubicBezTo>
                  <a:pt x="2977555" y="657788"/>
                  <a:pt x="2872049" y="574556"/>
                  <a:pt x="2756383" y="503828"/>
                </a:cubicBezTo>
                <a:cubicBezTo>
                  <a:pt x="2621961" y="421768"/>
                  <a:pt x="2479333" y="358855"/>
                  <a:pt x="2327717" y="316262"/>
                </a:cubicBezTo>
                <a:cubicBezTo>
                  <a:pt x="2230026" y="288909"/>
                  <a:pt x="2131163" y="270543"/>
                  <a:pt x="2030347" y="260774"/>
                </a:cubicBezTo>
                <a:cubicBezTo>
                  <a:pt x="1900614" y="248269"/>
                  <a:pt x="1771662" y="251395"/>
                  <a:pt x="1642320" y="268589"/>
                </a:cubicBezTo>
                <a:cubicBezTo>
                  <a:pt x="1509460" y="286564"/>
                  <a:pt x="1380509" y="319388"/>
                  <a:pt x="1255856" y="367843"/>
                </a:cubicBezTo>
                <a:cubicBezTo>
                  <a:pt x="1090954" y="432318"/>
                  <a:pt x="939338" y="519849"/>
                  <a:pt x="801790" y="631607"/>
                </a:cubicBezTo>
                <a:cubicBezTo>
                  <a:pt x="733406" y="687095"/>
                  <a:pt x="669322" y="746882"/>
                  <a:pt x="610707" y="812139"/>
                </a:cubicBezTo>
                <a:cubicBezTo>
                  <a:pt x="529819" y="902405"/>
                  <a:pt x="458701" y="999705"/>
                  <a:pt x="398523" y="1104820"/>
                </a:cubicBezTo>
                <a:cubicBezTo>
                  <a:pt x="335220" y="1215797"/>
                  <a:pt x="285593" y="1332635"/>
                  <a:pt x="246907" y="1454162"/>
                </a:cubicBezTo>
                <a:cubicBezTo>
                  <a:pt x="220336" y="1537394"/>
                  <a:pt x="119519" y="1568264"/>
                  <a:pt x="49572" y="1515902"/>
                </a:cubicBezTo>
                <a:cubicBezTo>
                  <a:pt x="6589" y="1483860"/>
                  <a:pt x="-10605" y="1428372"/>
                  <a:pt x="6589" y="1373665"/>
                </a:cubicBezTo>
                <a:cubicBezTo>
                  <a:pt x="31988" y="1293168"/>
                  <a:pt x="61686" y="1214234"/>
                  <a:pt x="96855" y="1137644"/>
                </a:cubicBezTo>
                <a:cubicBezTo>
                  <a:pt x="153906" y="1012210"/>
                  <a:pt x="224243" y="893027"/>
                  <a:pt x="307866" y="781660"/>
                </a:cubicBezTo>
                <a:cubicBezTo>
                  <a:pt x="359056" y="713276"/>
                  <a:pt x="414544" y="648801"/>
                  <a:pt x="474331" y="587451"/>
                </a:cubicBezTo>
                <a:cubicBezTo>
                  <a:pt x="583745" y="475302"/>
                  <a:pt x="705272" y="378002"/>
                  <a:pt x="838131" y="295161"/>
                </a:cubicBezTo>
                <a:cubicBezTo>
                  <a:pt x="917846" y="245534"/>
                  <a:pt x="1000688" y="202550"/>
                  <a:pt x="1086656" y="164646"/>
                </a:cubicBezTo>
                <a:cubicBezTo>
                  <a:pt x="1220296" y="105641"/>
                  <a:pt x="1359017" y="63048"/>
                  <a:pt x="1502427" y="35304"/>
                </a:cubicBezTo>
                <a:cubicBezTo>
                  <a:pt x="1629815" y="10686"/>
                  <a:pt x="1758767" y="-1428"/>
                  <a:pt x="1867790" y="1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 noProof="0"/>
              <a:t>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A7E97F1-020A-4B05-97F1-6B245514D7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88832" y="4017100"/>
            <a:ext cx="164098" cy="164098"/>
          </a:xfrm>
          <a:custGeom>
            <a:avLst/>
            <a:gdLst>
              <a:gd name="connsiteX0" fmla="*/ 82049 w 164098"/>
              <a:gd name="connsiteY0" fmla="*/ 0 h 164098"/>
              <a:gd name="connsiteX1" fmla="*/ 164098 w 164098"/>
              <a:gd name="connsiteY1" fmla="*/ 82049 h 164098"/>
              <a:gd name="connsiteX2" fmla="*/ 82049 w 164098"/>
              <a:gd name="connsiteY2" fmla="*/ 164098 h 164098"/>
              <a:gd name="connsiteX3" fmla="*/ 0 w 164098"/>
              <a:gd name="connsiteY3" fmla="*/ 82049 h 164098"/>
              <a:gd name="connsiteX4" fmla="*/ 82049 w 164098"/>
              <a:gd name="connsiteY4" fmla="*/ 0 h 1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98" h="164098">
                <a:moveTo>
                  <a:pt x="82049" y="0"/>
                </a:moveTo>
                <a:cubicBezTo>
                  <a:pt x="127363" y="0"/>
                  <a:pt x="164098" y="36735"/>
                  <a:pt x="164098" y="82049"/>
                </a:cubicBezTo>
                <a:cubicBezTo>
                  <a:pt x="164098" y="127363"/>
                  <a:pt x="127363" y="164098"/>
                  <a:pt x="82049" y="164098"/>
                </a:cubicBezTo>
                <a:cubicBezTo>
                  <a:pt x="36735" y="164098"/>
                  <a:pt x="0" y="127363"/>
                  <a:pt x="0" y="82049"/>
                </a:cubicBezTo>
                <a:cubicBezTo>
                  <a:pt x="0" y="36735"/>
                  <a:pt x="36735" y="0"/>
                  <a:pt x="82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 noProof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C12628-F71D-4103-B131-A7575CD00860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AACCB5-8CBF-4EFE-8540-4B7E0AF0CD1A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ADD A </a:t>
            </a:r>
            <a:br>
              <a:rPr lang="en-US" sz="1100" b="1" noProof="0">
                <a:solidFill>
                  <a:schemeClr val="bg2"/>
                </a:solidFill>
              </a:rPr>
            </a:br>
            <a:r>
              <a:rPr lang="en-US" sz="1100" b="1" noProof="0">
                <a:solidFill>
                  <a:schemeClr val="bg2"/>
                </a:solidFill>
              </a:rPr>
              <a:t>BACKGROUND IMAGE</a:t>
            </a:r>
            <a:endParaRPr lang="en-US" sz="1100" noProof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06669-8B16-471E-84F2-38B7A2A71125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07CAF1E6-0483-401C-A78F-E51DC0E5A372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99378E8-4F21-4584-A2C0-AB1294516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4" name="Ellipse 8">
            <a:extLst>
              <a:ext uri="{FF2B5EF4-FFF2-40B4-BE49-F238E27FC236}">
                <a16:creationId xmlns:a16="http://schemas.microsoft.com/office/drawing/2014/main" id="{D9C828FB-09FA-40C9-8467-F4612F51E1D2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36" name="Rectangle : coins arrondis 18">
            <a:extLst>
              <a:ext uri="{FF2B5EF4-FFF2-40B4-BE49-F238E27FC236}">
                <a16:creationId xmlns:a16="http://schemas.microsoft.com/office/drawing/2014/main" id="{AF8678F2-982D-41AF-992A-E8378DC791CA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37" name="Rectangle : coins arrondis 20">
            <a:extLst>
              <a:ext uri="{FF2B5EF4-FFF2-40B4-BE49-F238E27FC236}">
                <a16:creationId xmlns:a16="http://schemas.microsoft.com/office/drawing/2014/main" id="{A055336E-D713-40AE-9966-36A8FE2D8544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3734416B-980D-4F9B-9817-CD2BD1FF7B8A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CE616B-3C8E-4734-92A2-C9784D564265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en-US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BA1B265B-D154-455C-AE8E-B240D121B9D6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en-US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9C69C6-E282-49F9-9147-2DA83642AA35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FC22E9-9588-4467-80C8-D77EA971FC5B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D5EF8B-A0C0-4385-ACEA-4198C9042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A2C9B17-6D8D-4FCB-91E4-65DF703DDD27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D76B056-61DC-4677-BADF-5FEB02728A7A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C2611710-C759-49FA-915E-E32FEB0366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67C4C28-75AE-48D5-87F5-D67E00F42636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A6CDA736-BDD0-42E9-9AB1-F7EE8501E449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/>
              <a:t>#1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6CA877-1699-4FFD-ADC3-10A235B79E61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8" name="Ellipse 8">
            <a:extLst>
              <a:ext uri="{FF2B5EF4-FFF2-40B4-BE49-F238E27FC236}">
                <a16:creationId xmlns:a16="http://schemas.microsoft.com/office/drawing/2014/main" id="{25BF10A8-6F6F-46CD-A4BA-438C80E38E12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9222C4D3-D3EA-401C-9A4B-1AF607DCE698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9180F2-8D25-4CA8-9266-81844EE8A689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684E656B-D0FB-4533-93B9-201C32DC87EB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2" name="Rectangle : coins arrondis 20">
            <a:extLst>
              <a:ext uri="{FF2B5EF4-FFF2-40B4-BE49-F238E27FC236}">
                <a16:creationId xmlns:a16="http://schemas.microsoft.com/office/drawing/2014/main" id="{B0012F27-B3FB-4BAD-903D-0016435F05DA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2DEF7C-2DAE-4714-92B9-3B6C10A7F468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en-US" sz="900" b="1" noProof="0">
              <a:solidFill>
                <a:schemeClr val="tx2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8BEC1B-B0A1-4216-9AA4-3F8B960B4098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</a:p>
        </p:txBody>
      </p:sp>
      <p:sp>
        <p:nvSpPr>
          <p:cNvPr id="85" name="TextBox 16">
            <a:extLst>
              <a:ext uri="{FF2B5EF4-FFF2-40B4-BE49-F238E27FC236}">
                <a16:creationId xmlns:a16="http://schemas.microsoft.com/office/drawing/2014/main" id="{ACD124FB-C1E2-4A6F-B20F-AC058F632BF0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948114-FEE9-4AD5-AECE-56D079CA577E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7" name="Ellipse 8">
            <a:extLst>
              <a:ext uri="{FF2B5EF4-FFF2-40B4-BE49-F238E27FC236}">
                <a16:creationId xmlns:a16="http://schemas.microsoft.com/office/drawing/2014/main" id="{84DC28ED-EA63-47D2-A749-0502CFB4AFCD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88" name="TextBox 16">
            <a:extLst>
              <a:ext uri="{FF2B5EF4-FFF2-40B4-BE49-F238E27FC236}">
                <a16:creationId xmlns:a16="http://schemas.microsoft.com/office/drawing/2014/main" id="{F576DB55-5916-406D-823D-D66C1BF52964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EEBFF51A-5D5D-4D04-83C3-3B906E694F56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0" name="Rectangle : coins arrondis 20">
            <a:extLst>
              <a:ext uri="{FF2B5EF4-FFF2-40B4-BE49-F238E27FC236}">
                <a16:creationId xmlns:a16="http://schemas.microsoft.com/office/drawing/2014/main" id="{2D8C0A41-BEFC-4C4B-83C0-6564617F8A5F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5B1721-2F3F-4205-B936-D6D0B5ACEAEA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92" name="TextBox 16">
            <a:extLst>
              <a:ext uri="{FF2B5EF4-FFF2-40B4-BE49-F238E27FC236}">
                <a16:creationId xmlns:a16="http://schemas.microsoft.com/office/drawing/2014/main" id="{65E59972-FD64-42BD-AAC9-406F62DA15B0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3" name="Rectangle : coins arrondis 20">
            <a:extLst>
              <a:ext uri="{FF2B5EF4-FFF2-40B4-BE49-F238E27FC236}">
                <a16:creationId xmlns:a16="http://schemas.microsoft.com/office/drawing/2014/main" id="{87AA8B00-D366-4160-9B4E-544A957AE120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F4A426D-DD00-4BF9-A03F-ABD25903855D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63518AB-28E3-47D0-A8E3-154C25DBF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19AE3EC-EC11-4C7A-9EA8-E34A84097C47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 noProof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A20EC9E-9859-46A0-860E-7CF40F92B346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en-US" sz="900" b="0" noProof="0">
              <a:solidFill>
                <a:schemeClr val="tx2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D4FDB6-BE3E-459D-83DA-7FF615B97645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en-US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A5F4EA-89E5-55A7-3A67-923E1509C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2.34568E-6 C 0.04965 -0.04877 0.12535 -0.05 0.17344 -0.00494 C 0.22101 0.04012 0.2526 0.09969 0.27292 0.17592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4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E45322-3B63-2F4C-AC54-D7D431D49E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1886400"/>
          </a:xfrm>
          <a:custGeom>
            <a:avLst/>
            <a:gdLst>
              <a:gd name="connsiteX0" fmla="*/ 0 w 9144000"/>
              <a:gd name="connsiteY0" fmla="*/ 0 h 1886400"/>
              <a:gd name="connsiteX1" fmla="*/ 9144000 w 9144000"/>
              <a:gd name="connsiteY1" fmla="*/ 0 h 1886400"/>
              <a:gd name="connsiteX2" fmla="*/ 9144000 w 9144000"/>
              <a:gd name="connsiteY2" fmla="*/ 371391 h 1886400"/>
              <a:gd name="connsiteX3" fmla="*/ 9144000 w 9144000"/>
              <a:gd name="connsiteY3" fmla="*/ 919449 h 1886400"/>
              <a:gd name="connsiteX4" fmla="*/ 9144000 w 9144000"/>
              <a:gd name="connsiteY4" fmla="*/ 1701613 h 1886400"/>
              <a:gd name="connsiteX5" fmla="*/ 8660832 w 9144000"/>
              <a:gd name="connsiteY5" fmla="*/ 1745065 h 1886400"/>
              <a:gd name="connsiteX6" fmla="*/ 5869522 w 9144000"/>
              <a:gd name="connsiteY6" fmla="*/ 1878374 h 1886400"/>
              <a:gd name="connsiteX7" fmla="*/ 5018115 w 9144000"/>
              <a:gd name="connsiteY7" fmla="*/ 1886400 h 1886400"/>
              <a:gd name="connsiteX8" fmla="*/ 4760651 w 9144000"/>
              <a:gd name="connsiteY8" fmla="*/ 1886400 h 1886400"/>
              <a:gd name="connsiteX9" fmla="*/ 3636408 w 9144000"/>
              <a:gd name="connsiteY9" fmla="*/ 1873160 h 1886400"/>
              <a:gd name="connsiteX10" fmla="*/ 239230 w 9144000"/>
              <a:gd name="connsiteY10" fmla="*/ 1668607 h 1886400"/>
              <a:gd name="connsiteX11" fmla="*/ 0 w 9144000"/>
              <a:gd name="connsiteY11" fmla="*/ 1641475 h 1886400"/>
              <a:gd name="connsiteX12" fmla="*/ 0 w 9144000"/>
              <a:gd name="connsiteY12" fmla="*/ 919449 h 1886400"/>
              <a:gd name="connsiteX13" fmla="*/ 0 w 9144000"/>
              <a:gd name="connsiteY13" fmla="*/ 371391 h 18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1886400">
                <a:moveTo>
                  <a:pt x="0" y="0"/>
                </a:moveTo>
                <a:lnTo>
                  <a:pt x="9144000" y="0"/>
                </a:lnTo>
                <a:lnTo>
                  <a:pt x="9144000" y="371391"/>
                </a:lnTo>
                <a:lnTo>
                  <a:pt x="9144000" y="919449"/>
                </a:lnTo>
                <a:lnTo>
                  <a:pt x="9144000" y="1701613"/>
                </a:lnTo>
                <a:lnTo>
                  <a:pt x="8660832" y="1745065"/>
                </a:lnTo>
                <a:cubicBezTo>
                  <a:pt x="7788150" y="1813973"/>
                  <a:pt x="6850380" y="1859778"/>
                  <a:pt x="5869522" y="1878374"/>
                </a:cubicBezTo>
                <a:lnTo>
                  <a:pt x="5018115" y="1886400"/>
                </a:lnTo>
                <a:lnTo>
                  <a:pt x="4760651" y="1886400"/>
                </a:lnTo>
                <a:lnTo>
                  <a:pt x="3636408" y="1873160"/>
                </a:lnTo>
                <a:cubicBezTo>
                  <a:pt x="2419505" y="1844282"/>
                  <a:pt x="1272789" y="1773424"/>
                  <a:pt x="239230" y="1668607"/>
                </a:cubicBezTo>
                <a:lnTo>
                  <a:pt x="0" y="1641475"/>
                </a:lnTo>
                <a:lnTo>
                  <a:pt x="0" y="919449"/>
                </a:lnTo>
                <a:lnTo>
                  <a:pt x="0" y="37139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503999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and send in the background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A1CF1B88-0D42-1242-AC10-1587EA8D8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E9A30A8-627B-774D-ACF6-765EAAFB9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This is the 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AC9FCA-CA78-8947-8004-5D9B9BEEC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This is the slide subtitle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4605E85D-BAEF-BA42-B772-D55A0D344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E58473-C96A-7D49-B1FE-1F2E90182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D2ACA5-0015-A44F-A657-463A01C20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68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9A0FFFE-C177-A94C-AA3F-519D4DAB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0800" y="2894400"/>
            <a:ext cx="2664000" cy="142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FF26E8-11A9-954E-9B0B-5A32E22E2B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52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171450" lvl="0" indent="-171450" algn="ctr" defTabSz="457200"/>
            <a:r>
              <a:rPr lang="fr-FR"/>
              <a:t>##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695069-B914-B140-B30B-0F61E4369D4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648974"/>
            <a:ext cx="0" cy="167024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BEA9D79-1D03-514D-B775-922ED79B4F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29200" y="2894400"/>
            <a:ext cx="2664000" cy="142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71176C-5800-9D43-8F0A-240DB30F5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0800" y="2648974"/>
            <a:ext cx="2664000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5A299E8-19CC-CC48-8C6C-434A62F8E1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2648974"/>
            <a:ext cx="2664000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9762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26" presetClass="emph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9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9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8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A1CF1B88-0D42-1242-AC10-1587EA8D8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E9A30A8-627B-774D-ACF6-765EAAFB9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This is the 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AC9FCA-CA78-8947-8004-5D9B9BEEC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This is the slide subtitle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4605E85D-BAEF-BA42-B772-D55A0D344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E58473-C96A-7D49-B1FE-1F2E90182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D2ACA5-0015-A44F-A657-463A01C20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9A0FFFE-C177-A94C-AA3F-519D4DAB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B05EB0-4677-A14F-9416-1C67A2FCB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C8E6F55-0FC9-B540-BDFC-E6DBBCD81E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EEC41AE-CE63-8248-B89B-B9E65DD99D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68B2F65-676C-5440-91D0-E3169B41B7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314415-C984-3D4F-8555-CAF5DED1838E}"/>
              </a:ext>
            </a:extLst>
          </p:cNvPr>
          <p:cNvCxnSpPr>
            <a:cxnSpLocks/>
          </p:cNvCxnSpPr>
          <p:nvPr userDrawn="1"/>
        </p:nvCxnSpPr>
        <p:spPr>
          <a:xfrm>
            <a:off x="3222000" y="2648974"/>
            <a:ext cx="0" cy="19780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859DEC-7034-FB47-BD3F-12C6854EC057}"/>
              </a:ext>
            </a:extLst>
          </p:cNvPr>
          <p:cNvCxnSpPr>
            <a:cxnSpLocks/>
          </p:cNvCxnSpPr>
          <p:nvPr userDrawn="1"/>
        </p:nvCxnSpPr>
        <p:spPr>
          <a:xfrm>
            <a:off x="5922000" y="2648974"/>
            <a:ext cx="0" cy="19780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86DC70A-0C64-9649-80E3-2575DEEAF7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8F1FD0B-687A-F64B-803A-BE656736B4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92009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F6F8E4E-1A74-EC45-8DA3-B13F5BED43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2009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E45322-3B63-2F4C-AC54-D7D431D49E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1886400"/>
          </a:xfrm>
          <a:custGeom>
            <a:avLst/>
            <a:gdLst>
              <a:gd name="connsiteX0" fmla="*/ 0 w 9144000"/>
              <a:gd name="connsiteY0" fmla="*/ 0 h 1886400"/>
              <a:gd name="connsiteX1" fmla="*/ 9144000 w 9144000"/>
              <a:gd name="connsiteY1" fmla="*/ 0 h 1886400"/>
              <a:gd name="connsiteX2" fmla="*/ 9144000 w 9144000"/>
              <a:gd name="connsiteY2" fmla="*/ 371391 h 1886400"/>
              <a:gd name="connsiteX3" fmla="*/ 9144000 w 9144000"/>
              <a:gd name="connsiteY3" fmla="*/ 919449 h 1886400"/>
              <a:gd name="connsiteX4" fmla="*/ 9144000 w 9144000"/>
              <a:gd name="connsiteY4" fmla="*/ 1701613 h 1886400"/>
              <a:gd name="connsiteX5" fmla="*/ 8660832 w 9144000"/>
              <a:gd name="connsiteY5" fmla="*/ 1745065 h 1886400"/>
              <a:gd name="connsiteX6" fmla="*/ 5869522 w 9144000"/>
              <a:gd name="connsiteY6" fmla="*/ 1878374 h 1886400"/>
              <a:gd name="connsiteX7" fmla="*/ 5018115 w 9144000"/>
              <a:gd name="connsiteY7" fmla="*/ 1886400 h 1886400"/>
              <a:gd name="connsiteX8" fmla="*/ 4760651 w 9144000"/>
              <a:gd name="connsiteY8" fmla="*/ 1886400 h 1886400"/>
              <a:gd name="connsiteX9" fmla="*/ 3636408 w 9144000"/>
              <a:gd name="connsiteY9" fmla="*/ 1873160 h 1886400"/>
              <a:gd name="connsiteX10" fmla="*/ 239230 w 9144000"/>
              <a:gd name="connsiteY10" fmla="*/ 1668607 h 1886400"/>
              <a:gd name="connsiteX11" fmla="*/ 0 w 9144000"/>
              <a:gd name="connsiteY11" fmla="*/ 1641475 h 1886400"/>
              <a:gd name="connsiteX12" fmla="*/ 0 w 9144000"/>
              <a:gd name="connsiteY12" fmla="*/ 919449 h 1886400"/>
              <a:gd name="connsiteX13" fmla="*/ 0 w 9144000"/>
              <a:gd name="connsiteY13" fmla="*/ 371391 h 18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1886400">
                <a:moveTo>
                  <a:pt x="0" y="0"/>
                </a:moveTo>
                <a:lnTo>
                  <a:pt x="9144000" y="0"/>
                </a:lnTo>
                <a:lnTo>
                  <a:pt x="9144000" y="371391"/>
                </a:lnTo>
                <a:lnTo>
                  <a:pt x="9144000" y="919449"/>
                </a:lnTo>
                <a:lnTo>
                  <a:pt x="9144000" y="1701613"/>
                </a:lnTo>
                <a:lnTo>
                  <a:pt x="8660832" y="1745065"/>
                </a:lnTo>
                <a:cubicBezTo>
                  <a:pt x="7788150" y="1813973"/>
                  <a:pt x="6850380" y="1859778"/>
                  <a:pt x="5869522" y="1878374"/>
                </a:cubicBezTo>
                <a:lnTo>
                  <a:pt x="5018115" y="1886400"/>
                </a:lnTo>
                <a:lnTo>
                  <a:pt x="4760651" y="1886400"/>
                </a:lnTo>
                <a:lnTo>
                  <a:pt x="3636408" y="1873160"/>
                </a:lnTo>
                <a:cubicBezTo>
                  <a:pt x="2419505" y="1844282"/>
                  <a:pt x="1272789" y="1773424"/>
                  <a:pt x="239230" y="1668607"/>
                </a:cubicBezTo>
                <a:lnTo>
                  <a:pt x="0" y="1641475"/>
                </a:lnTo>
                <a:lnTo>
                  <a:pt x="0" y="919449"/>
                </a:lnTo>
                <a:lnTo>
                  <a:pt x="0" y="37139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503999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 and send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953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26" presetClass="emph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9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9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5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20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20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4545235-4E68-0EA6-8C51-8E7EB4058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00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svg"/><Relationship Id="rId21" Type="http://schemas.openxmlformats.org/officeDocument/2006/relationships/image" Target="../media/image37.svg"/><Relationship Id="rId34" Type="http://schemas.openxmlformats.org/officeDocument/2006/relationships/image" Target="../media/image50.png"/><Relationship Id="rId42" Type="http://schemas.openxmlformats.org/officeDocument/2006/relationships/image" Target="../media/image58.sv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9" Type="http://schemas.openxmlformats.org/officeDocument/2006/relationships/image" Target="../media/image45.sv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sv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31" Type="http://schemas.openxmlformats.org/officeDocument/2006/relationships/image" Target="../media/image47.sv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6.png"/><Relationship Id="rId35" Type="http://schemas.openxmlformats.org/officeDocument/2006/relationships/image" Target="../media/image51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9.sv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559676" y="5945"/>
            <a:ext cx="4776952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559676" y="681344"/>
            <a:ext cx="8127124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LMS et E-learning, la formation se conjugue au digital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86248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4351286" y="4180389"/>
            <a:ext cx="4734941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RISE UP : Houda Yachkour </a:t>
            </a:r>
          </a:p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SPACE AERO : François Lagaude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253" y="156137"/>
            <a:ext cx="433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fr-FR" sz="2000" dirty="0">
                <a:solidFill>
                  <a:schemeClr val="bg1"/>
                </a:solidFill>
              </a:rPr>
              <a:t>Jeudi 23 novembre 2023, de 16h à 17h</a:t>
            </a:r>
          </a:p>
        </p:txBody>
      </p:sp>
      <p:pic>
        <p:nvPicPr>
          <p:cNvPr id="4" name="Image 3" descr="LogoSPACEACADEMYWhiteNatif.png">
            <a:extLst>
              <a:ext uri="{FF2B5EF4-FFF2-40B4-BE49-F238E27FC236}">
                <a16:creationId xmlns:a16="http://schemas.microsoft.com/office/drawing/2014/main" id="{E9EBC07B-94C2-17FB-5C74-57CC8A7B50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59" y="4511031"/>
            <a:ext cx="2238364" cy="53431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6695905-A6A2-A587-FCB4-C1A69EE8F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77" y="4395778"/>
            <a:ext cx="1785423" cy="5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7786A-0598-4C02-90E1-72F6747F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CYBERSECURITE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9BFB37-6F21-8490-44AF-91921F18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17" y="636208"/>
            <a:ext cx="5974383" cy="3514344"/>
          </a:xfrm>
          <a:prstGeom prst="rect">
            <a:avLst/>
          </a:prstGeom>
        </p:spPr>
      </p:pic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F1DA937-413F-E88B-A0DE-599D6B3D4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81"/>
          <a:stretch/>
        </p:blipFill>
        <p:spPr>
          <a:xfrm>
            <a:off x="-1" y="614151"/>
            <a:ext cx="3393479" cy="21508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B2B6E6-46EE-E7B9-E85C-205AAFE0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57" y="2393380"/>
            <a:ext cx="2824044" cy="23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B3FE33-3FE4-9360-C881-40F822C7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4249"/>
            <a:ext cx="6061318" cy="357506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667486D-EF50-BD5C-CB5E-3F3C904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FACTEURS HUMAINS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44A112-B5A1-98FE-3BB6-1E87302F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83" y="554249"/>
            <a:ext cx="2808953" cy="21358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D1E11B-E798-484B-37A1-F8C76B307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1" y="2629807"/>
            <a:ext cx="2837579" cy="20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67486D-EF50-BD5C-CB5E-3F3C904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PLANIFICATION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4DB48C-09FA-BC1E-4136-30AAE084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56" y="566955"/>
            <a:ext cx="4038993" cy="23504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7D53D0-5FF8-6469-3AB7-0B528E2D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52" y="2389992"/>
            <a:ext cx="4038993" cy="2293160"/>
          </a:xfrm>
          <a:prstGeom prst="rect">
            <a:avLst/>
          </a:prstGeom>
        </p:spPr>
      </p:pic>
      <p:pic>
        <p:nvPicPr>
          <p:cNvPr id="13" name="Image 12" descr="Une image contenant texte, horloge, Police, logo&#10;&#10;Description générée automatiquement">
            <a:extLst>
              <a:ext uri="{FF2B5EF4-FFF2-40B4-BE49-F238E27FC236}">
                <a16:creationId xmlns:a16="http://schemas.microsoft.com/office/drawing/2014/main" id="{05F25F52-1D79-DD29-F3F0-76B2E1C2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49"/>
          <a:stretch/>
        </p:blipFill>
        <p:spPr>
          <a:xfrm>
            <a:off x="413057" y="614514"/>
            <a:ext cx="1915541" cy="14610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4014F6C-40FB-E0BE-BF58-3D698598F254}"/>
              </a:ext>
            </a:extLst>
          </p:cNvPr>
          <p:cNvSpPr txBox="1"/>
          <p:nvPr/>
        </p:nvSpPr>
        <p:spPr>
          <a:xfrm>
            <a:off x="344827" y="2075543"/>
            <a:ext cx="205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Disponible T1 2024</a:t>
            </a:r>
          </a:p>
        </p:txBody>
      </p:sp>
    </p:spTree>
    <p:extLst>
      <p:ext uri="{BB962C8B-B14F-4D97-AF65-F5344CB8AC3E}">
        <p14:creationId xmlns:p14="http://schemas.microsoft.com/office/powerpoint/2010/main" val="254977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B4DAF2-FFDA-49C5-21FC-27AB9B0C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8171"/>
            <a:ext cx="9144000" cy="2824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500" dirty="0"/>
              <a:t>Q &amp; 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3F8F33-3037-09AA-6160-F4897E4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– Réponses </a:t>
            </a:r>
          </a:p>
        </p:txBody>
      </p:sp>
    </p:spTree>
    <p:extLst>
      <p:ext uri="{BB962C8B-B14F-4D97-AF65-F5344CB8AC3E}">
        <p14:creationId xmlns:p14="http://schemas.microsoft.com/office/powerpoint/2010/main" val="91696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779"/>
            <a:ext cx="7886700" cy="232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Rediffusion du Webinar bientôt disponible sur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https://www.space-aero.org/fr/actualites/</a:t>
            </a:r>
          </a:p>
          <a:p>
            <a:pPr marL="0" indent="0" algn="ctr">
              <a:buNone/>
            </a:pPr>
            <a:r>
              <a:rPr lang="fr-FR" dirty="0"/>
              <a:t>Merci pour votre participation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9A6FA1-13C9-4A1C-87B8-9000384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984" y="1152145"/>
            <a:ext cx="3266032" cy="848403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5F09D10A-8F67-71B2-4C1D-01F61CBBA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/>
        </p:blipFill>
        <p:spPr bwMode="auto">
          <a:xfrm>
            <a:off x="2596443" y="3595380"/>
            <a:ext cx="3951114" cy="7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Déroulé du Webinar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6" y="1127336"/>
            <a:ext cx="813191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Présentation de Rise UP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Présentation de la plateforme de formation </a:t>
            </a:r>
          </a:p>
          <a:p>
            <a:pPr marL="865381" marR="0" lvl="1" indent="-457200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 tant « qu’ apprenant »</a:t>
            </a:r>
          </a:p>
          <a:p>
            <a:pPr marL="865381" marR="0" lvl="1" indent="-457200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 tant « que manager de groupe » </a:t>
            </a:r>
          </a:p>
          <a:p>
            <a:pPr marL="385763" marR="0" lvl="0" indent="-385763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Formations E-learning proposées par SPACE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85763" marR="0" lvl="0" indent="-385763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103434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151038-C982-4C26-86FD-2C19F554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39B2F6AD-7C16-40BE-AFC3-9C868D86E842}"/>
              </a:ext>
            </a:extLst>
          </p:cNvPr>
          <p:cNvSpPr/>
          <p:nvPr/>
        </p:nvSpPr>
        <p:spPr>
          <a:xfrm rot="19636046" flipV="1">
            <a:off x="-1185605" y="3899988"/>
            <a:ext cx="3619502" cy="3619500"/>
          </a:xfrm>
          <a:prstGeom prst="arc">
            <a:avLst>
              <a:gd name="adj1" fmla="val 20321360"/>
              <a:gd name="adj2" fmla="val 7818805"/>
            </a:avLst>
          </a:prstGeom>
          <a:ln w="2540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6E937-F3B2-4873-96EF-CA5B654834D2}"/>
              </a:ext>
            </a:extLst>
          </p:cNvPr>
          <p:cNvSpPr/>
          <p:nvPr/>
        </p:nvSpPr>
        <p:spPr>
          <a:xfrm>
            <a:off x="-288832" y="4017100"/>
            <a:ext cx="164098" cy="1640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11A75-877D-475A-94F2-9C292617EB32}"/>
              </a:ext>
            </a:extLst>
          </p:cNvPr>
          <p:cNvSpPr txBox="1"/>
          <p:nvPr/>
        </p:nvSpPr>
        <p:spPr>
          <a:xfrm>
            <a:off x="4494430" y="654344"/>
            <a:ext cx="3369811" cy="461665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defRPr sz="4400" b="1">
                <a:solidFill>
                  <a:schemeClr val="bg2"/>
                </a:solidFill>
                <a:latin typeface="Metropolis" pitchFamily="2" charset="7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Montserrat Black"/>
              </a:rPr>
              <a:t>Own today.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43000">
                    <a:srgbClr val="EA6852"/>
                  </a:gs>
                  <a:gs pos="100000">
                    <a:srgbClr val="FFA168"/>
                  </a:gs>
                </a:gsLst>
                <a:lin ang="13500000" scaled="1"/>
              </a:gradFill>
              <a:effectLst/>
              <a:uLnTx/>
              <a:uFillTx/>
              <a:latin typeface="Metropolis" pitchFamily="2" charset="77"/>
              <a:ea typeface="+mn-ea"/>
              <a:cs typeface="+mn-cs"/>
              <a:sym typeface="Montserrat Black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695751-697E-4435-914B-C60C4FF28FD9}"/>
              </a:ext>
            </a:extLst>
          </p:cNvPr>
          <p:cNvSpPr txBox="1"/>
          <p:nvPr/>
        </p:nvSpPr>
        <p:spPr>
          <a:xfrm>
            <a:off x="1035465" y="1852525"/>
            <a:ext cx="7073070" cy="143844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La solution LMS/LXP Rise Up permet de délivrer une expérience d’apprentissage unique et adaptée au contexte et besoins de chacun pour accélérer la montée en compétence, à grande échelle.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BC455-58BA-4CEB-9468-C617B335B17C}"/>
              </a:ext>
            </a:extLst>
          </p:cNvPr>
          <p:cNvGrpSpPr/>
          <p:nvPr/>
        </p:nvGrpSpPr>
        <p:grpSpPr>
          <a:xfrm>
            <a:off x="8233641" y="138083"/>
            <a:ext cx="779390" cy="311848"/>
            <a:chOff x="8233641" y="138083"/>
            <a:chExt cx="779390" cy="31184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19E9EAC-3D79-4EA4-A18B-8FEB97AC95DD}"/>
                </a:ext>
              </a:extLst>
            </p:cNvPr>
            <p:cNvSpPr/>
            <p:nvPr/>
          </p:nvSpPr>
          <p:spPr>
            <a:xfrm>
              <a:off x="8233641" y="138083"/>
              <a:ext cx="779390" cy="3118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1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A0A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8D5F25-6BB3-4748-B008-BF9F7918CDAC}"/>
                </a:ext>
              </a:extLst>
            </p:cNvPr>
            <p:cNvGrpSpPr/>
            <p:nvPr/>
          </p:nvGrpSpPr>
          <p:grpSpPr>
            <a:xfrm>
              <a:off x="8297780" y="202803"/>
              <a:ext cx="573228" cy="182409"/>
              <a:chOff x="469759" y="351545"/>
              <a:chExt cx="1812043" cy="576617"/>
            </a:xfrm>
            <a:gradFill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0"/>
            </a:gra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B4CBB6C-97A9-41EE-ADB2-D5FE46D2BC60}"/>
                  </a:ext>
                </a:extLst>
              </p:cNvPr>
              <p:cNvSpPr/>
              <p:nvPr/>
            </p:nvSpPr>
            <p:spPr>
              <a:xfrm>
                <a:off x="469759" y="351545"/>
                <a:ext cx="576858" cy="576617"/>
              </a:xfrm>
              <a:custGeom>
                <a:avLst/>
                <a:gdLst>
                  <a:gd name="connsiteX0" fmla="*/ 288128 w 576858"/>
                  <a:gd name="connsiteY0" fmla="*/ 576617 h 576617"/>
                  <a:gd name="connsiteX1" fmla="*/ 0 w 576858"/>
                  <a:gd name="connsiteY1" fmla="*/ 288489 h 576617"/>
                  <a:gd name="connsiteX2" fmla="*/ 294737 w 576858"/>
                  <a:gd name="connsiteY2" fmla="*/ 61 h 576617"/>
                  <a:gd name="connsiteX3" fmla="*/ 576856 w 576858"/>
                  <a:gd name="connsiteY3" fmla="*/ 289090 h 576617"/>
                  <a:gd name="connsiteX4" fmla="*/ 288128 w 576858"/>
                  <a:gd name="connsiteY4" fmla="*/ 576617 h 576617"/>
                  <a:gd name="connsiteX5" fmla="*/ 319073 w 576858"/>
                  <a:gd name="connsiteY5" fmla="*/ 284884 h 576617"/>
                  <a:gd name="connsiteX6" fmla="*/ 321177 w 576858"/>
                  <a:gd name="connsiteY6" fmla="*/ 284583 h 576617"/>
                  <a:gd name="connsiteX7" fmla="*/ 369548 w 576858"/>
                  <a:gd name="connsiteY7" fmla="*/ 273167 h 576617"/>
                  <a:gd name="connsiteX8" fmla="*/ 412812 w 576858"/>
                  <a:gd name="connsiteY8" fmla="*/ 225095 h 576617"/>
                  <a:gd name="connsiteX9" fmla="*/ 411010 w 576858"/>
                  <a:gd name="connsiteY9" fmla="*/ 169813 h 576617"/>
                  <a:gd name="connsiteX10" fmla="*/ 384871 w 576858"/>
                  <a:gd name="connsiteY10" fmla="*/ 135562 h 576617"/>
                  <a:gd name="connsiteX11" fmla="*/ 351522 w 576858"/>
                  <a:gd name="connsiteY11" fmla="*/ 121742 h 576617"/>
                  <a:gd name="connsiteX12" fmla="*/ 295939 w 576858"/>
                  <a:gd name="connsiteY12" fmla="*/ 114831 h 576617"/>
                  <a:gd name="connsiteX13" fmla="*/ 271603 w 576858"/>
                  <a:gd name="connsiteY13" fmla="*/ 114230 h 576617"/>
                  <a:gd name="connsiteX14" fmla="*/ 266195 w 576858"/>
                  <a:gd name="connsiteY14" fmla="*/ 121441 h 576617"/>
                  <a:gd name="connsiteX15" fmla="*/ 270401 w 576858"/>
                  <a:gd name="connsiteY15" fmla="*/ 125347 h 576617"/>
                  <a:gd name="connsiteX16" fmla="*/ 301347 w 576858"/>
                  <a:gd name="connsiteY16" fmla="*/ 164705 h 576617"/>
                  <a:gd name="connsiteX17" fmla="*/ 301047 w 576858"/>
                  <a:gd name="connsiteY17" fmla="*/ 241019 h 576617"/>
                  <a:gd name="connsiteX18" fmla="*/ 275809 w 576858"/>
                  <a:gd name="connsiteY18" fmla="*/ 275871 h 576617"/>
                  <a:gd name="connsiteX19" fmla="*/ 271002 w 576858"/>
                  <a:gd name="connsiteY19" fmla="*/ 280077 h 576617"/>
                  <a:gd name="connsiteX20" fmla="*/ 275509 w 576858"/>
                  <a:gd name="connsiteY20" fmla="*/ 296902 h 576617"/>
                  <a:gd name="connsiteX21" fmla="*/ 307056 w 576858"/>
                  <a:gd name="connsiteY21" fmla="*/ 335058 h 576617"/>
                  <a:gd name="connsiteX22" fmla="*/ 319975 w 576858"/>
                  <a:gd name="connsiteY22" fmla="*/ 369910 h 576617"/>
                  <a:gd name="connsiteX23" fmla="*/ 342208 w 576858"/>
                  <a:gd name="connsiteY23" fmla="*/ 416179 h 576617"/>
                  <a:gd name="connsiteX24" fmla="*/ 369849 w 576858"/>
                  <a:gd name="connsiteY24" fmla="*/ 439013 h 576617"/>
                  <a:gd name="connsiteX25" fmla="*/ 432041 w 576858"/>
                  <a:gd name="connsiteY25" fmla="*/ 444121 h 576617"/>
                  <a:gd name="connsiteX26" fmla="*/ 437149 w 576858"/>
                  <a:gd name="connsiteY26" fmla="*/ 429399 h 576617"/>
                  <a:gd name="connsiteX27" fmla="*/ 433543 w 576858"/>
                  <a:gd name="connsiteY27" fmla="*/ 424892 h 576617"/>
                  <a:gd name="connsiteX28" fmla="*/ 411010 w 576858"/>
                  <a:gd name="connsiteY28" fmla="*/ 383430 h 576617"/>
                  <a:gd name="connsiteX29" fmla="*/ 383669 w 576858"/>
                  <a:gd name="connsiteY29" fmla="*/ 326946 h 576617"/>
                  <a:gd name="connsiteX30" fmla="*/ 345513 w 576858"/>
                  <a:gd name="connsiteY30" fmla="*/ 292696 h 576617"/>
                  <a:gd name="connsiteX31" fmla="*/ 319073 w 576858"/>
                  <a:gd name="connsiteY31" fmla="*/ 284884 h 576617"/>
                  <a:gd name="connsiteX32" fmla="*/ 174259 w 576858"/>
                  <a:gd name="connsiteY32" fmla="*/ 281279 h 576617"/>
                  <a:gd name="connsiteX33" fmla="*/ 174259 w 576858"/>
                  <a:gd name="connsiteY33" fmla="*/ 408067 h 576617"/>
                  <a:gd name="connsiteX34" fmla="*/ 174559 w 576858"/>
                  <a:gd name="connsiteY34" fmla="*/ 414076 h 576617"/>
                  <a:gd name="connsiteX35" fmla="*/ 217823 w 576858"/>
                  <a:gd name="connsiteY35" fmla="*/ 448627 h 576617"/>
                  <a:gd name="connsiteX36" fmla="*/ 255379 w 576858"/>
                  <a:gd name="connsiteY36" fmla="*/ 408367 h 576617"/>
                  <a:gd name="connsiteX37" fmla="*/ 255379 w 576858"/>
                  <a:gd name="connsiteY37" fmla="*/ 153589 h 576617"/>
                  <a:gd name="connsiteX38" fmla="*/ 214518 w 576858"/>
                  <a:gd name="connsiteY38" fmla="*/ 113329 h 576617"/>
                  <a:gd name="connsiteX39" fmla="*/ 174559 w 576858"/>
                  <a:gd name="connsiteY39" fmla="*/ 153589 h 576617"/>
                  <a:gd name="connsiteX40" fmla="*/ 174259 w 576858"/>
                  <a:gd name="connsiteY40" fmla="*/ 281279 h 57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6858" h="576617">
                    <a:moveTo>
                      <a:pt x="288128" y="576617"/>
                    </a:moveTo>
                    <a:cubicBezTo>
                      <a:pt x="129192" y="576617"/>
                      <a:pt x="0" y="447726"/>
                      <a:pt x="0" y="288489"/>
                    </a:cubicBezTo>
                    <a:cubicBezTo>
                      <a:pt x="0" y="128652"/>
                      <a:pt x="130694" y="-3244"/>
                      <a:pt x="294737" y="61"/>
                    </a:cubicBezTo>
                    <a:cubicBezTo>
                      <a:pt x="450368" y="3065"/>
                      <a:pt x="577457" y="130455"/>
                      <a:pt x="576856" y="289090"/>
                    </a:cubicBezTo>
                    <a:cubicBezTo>
                      <a:pt x="576555" y="448327"/>
                      <a:pt x="447063" y="576918"/>
                      <a:pt x="288128" y="576617"/>
                    </a:cubicBezTo>
                    <a:close/>
                    <a:moveTo>
                      <a:pt x="319073" y="284884"/>
                    </a:moveTo>
                    <a:cubicBezTo>
                      <a:pt x="319374" y="284884"/>
                      <a:pt x="320275" y="284583"/>
                      <a:pt x="321177" y="284583"/>
                    </a:cubicBezTo>
                    <a:cubicBezTo>
                      <a:pt x="338002" y="283382"/>
                      <a:pt x="354226" y="280077"/>
                      <a:pt x="369548" y="273167"/>
                    </a:cubicBezTo>
                    <a:cubicBezTo>
                      <a:pt x="391180" y="263552"/>
                      <a:pt x="406503" y="248530"/>
                      <a:pt x="412812" y="225095"/>
                    </a:cubicBezTo>
                    <a:cubicBezTo>
                      <a:pt x="417620" y="206467"/>
                      <a:pt x="417019" y="188140"/>
                      <a:pt x="411010" y="169813"/>
                    </a:cubicBezTo>
                    <a:cubicBezTo>
                      <a:pt x="406503" y="155392"/>
                      <a:pt x="397490" y="143975"/>
                      <a:pt x="384871" y="135562"/>
                    </a:cubicBezTo>
                    <a:cubicBezTo>
                      <a:pt x="374656" y="128652"/>
                      <a:pt x="363239" y="124746"/>
                      <a:pt x="351522" y="121742"/>
                    </a:cubicBezTo>
                    <a:cubicBezTo>
                      <a:pt x="333194" y="117235"/>
                      <a:pt x="314567" y="115733"/>
                      <a:pt x="295939" y="114831"/>
                    </a:cubicBezTo>
                    <a:cubicBezTo>
                      <a:pt x="287827" y="114531"/>
                      <a:pt x="279715" y="114230"/>
                      <a:pt x="271603" y="114230"/>
                    </a:cubicBezTo>
                    <a:cubicBezTo>
                      <a:pt x="267397" y="114230"/>
                      <a:pt x="264693" y="117535"/>
                      <a:pt x="266195" y="121441"/>
                    </a:cubicBezTo>
                    <a:cubicBezTo>
                      <a:pt x="266796" y="122943"/>
                      <a:pt x="268899" y="124446"/>
                      <a:pt x="270401" y="125347"/>
                    </a:cubicBezTo>
                    <a:cubicBezTo>
                      <a:pt x="287527" y="133159"/>
                      <a:pt x="298944" y="145477"/>
                      <a:pt x="301347" y="164705"/>
                    </a:cubicBezTo>
                    <a:cubicBezTo>
                      <a:pt x="304652" y="190243"/>
                      <a:pt x="304652" y="215781"/>
                      <a:pt x="301047" y="241019"/>
                    </a:cubicBezTo>
                    <a:cubicBezTo>
                      <a:pt x="298944" y="256942"/>
                      <a:pt x="291432" y="269561"/>
                      <a:pt x="275809" y="275871"/>
                    </a:cubicBezTo>
                    <a:cubicBezTo>
                      <a:pt x="274007" y="276772"/>
                      <a:pt x="272204" y="278274"/>
                      <a:pt x="271002" y="280077"/>
                    </a:cubicBezTo>
                    <a:cubicBezTo>
                      <a:pt x="266796" y="286086"/>
                      <a:pt x="268899" y="292996"/>
                      <a:pt x="275509" y="296902"/>
                    </a:cubicBezTo>
                    <a:cubicBezTo>
                      <a:pt x="290832" y="305615"/>
                      <a:pt x="301347" y="318233"/>
                      <a:pt x="307056" y="335058"/>
                    </a:cubicBezTo>
                    <a:cubicBezTo>
                      <a:pt x="310961" y="346776"/>
                      <a:pt x="315468" y="358493"/>
                      <a:pt x="319975" y="369910"/>
                    </a:cubicBezTo>
                    <a:cubicBezTo>
                      <a:pt x="326284" y="385834"/>
                      <a:pt x="332894" y="401758"/>
                      <a:pt x="342208" y="416179"/>
                    </a:cubicBezTo>
                    <a:cubicBezTo>
                      <a:pt x="349118" y="426394"/>
                      <a:pt x="358131" y="434506"/>
                      <a:pt x="369849" y="439013"/>
                    </a:cubicBezTo>
                    <a:cubicBezTo>
                      <a:pt x="389979" y="446524"/>
                      <a:pt x="411010" y="446825"/>
                      <a:pt x="432041" y="444121"/>
                    </a:cubicBezTo>
                    <a:cubicBezTo>
                      <a:pt x="438651" y="443219"/>
                      <a:pt x="441355" y="434807"/>
                      <a:pt x="437149" y="429399"/>
                    </a:cubicBezTo>
                    <a:cubicBezTo>
                      <a:pt x="435947" y="427896"/>
                      <a:pt x="434445" y="426394"/>
                      <a:pt x="433543" y="424892"/>
                    </a:cubicBezTo>
                    <a:cubicBezTo>
                      <a:pt x="423629" y="412273"/>
                      <a:pt x="417019" y="398152"/>
                      <a:pt x="411010" y="383430"/>
                    </a:cubicBezTo>
                    <a:cubicBezTo>
                      <a:pt x="403198" y="363901"/>
                      <a:pt x="395086" y="344673"/>
                      <a:pt x="383669" y="326946"/>
                    </a:cubicBezTo>
                    <a:cubicBezTo>
                      <a:pt x="374055" y="311924"/>
                      <a:pt x="362638" y="299005"/>
                      <a:pt x="345513" y="292696"/>
                    </a:cubicBezTo>
                    <a:cubicBezTo>
                      <a:pt x="336800" y="289090"/>
                      <a:pt x="327786" y="287288"/>
                      <a:pt x="319073" y="284884"/>
                    </a:cubicBezTo>
                    <a:close/>
                    <a:moveTo>
                      <a:pt x="174259" y="281279"/>
                    </a:moveTo>
                    <a:cubicBezTo>
                      <a:pt x="174259" y="323642"/>
                      <a:pt x="174259" y="365704"/>
                      <a:pt x="174259" y="408067"/>
                    </a:cubicBezTo>
                    <a:cubicBezTo>
                      <a:pt x="174259" y="410170"/>
                      <a:pt x="174259" y="412273"/>
                      <a:pt x="174559" y="414076"/>
                    </a:cubicBezTo>
                    <a:cubicBezTo>
                      <a:pt x="177563" y="434807"/>
                      <a:pt x="196492" y="450129"/>
                      <a:pt x="217823" y="448627"/>
                    </a:cubicBezTo>
                    <a:cubicBezTo>
                      <a:pt x="238854" y="447125"/>
                      <a:pt x="255379" y="429699"/>
                      <a:pt x="255379" y="408367"/>
                    </a:cubicBezTo>
                    <a:cubicBezTo>
                      <a:pt x="255379" y="323341"/>
                      <a:pt x="255379" y="238615"/>
                      <a:pt x="255379" y="153589"/>
                    </a:cubicBezTo>
                    <a:cubicBezTo>
                      <a:pt x="255379" y="131055"/>
                      <a:pt x="237352" y="113329"/>
                      <a:pt x="214518" y="113329"/>
                    </a:cubicBezTo>
                    <a:cubicBezTo>
                      <a:pt x="192285" y="113329"/>
                      <a:pt x="174559" y="131055"/>
                      <a:pt x="174559" y="153589"/>
                    </a:cubicBezTo>
                    <a:cubicBezTo>
                      <a:pt x="174259" y="196553"/>
                      <a:pt x="174259" y="238916"/>
                      <a:pt x="174259" y="281279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C00ED1-3061-46EB-8A39-DB9C2B1C859B}"/>
                  </a:ext>
                </a:extLst>
              </p:cNvPr>
              <p:cNvSpPr/>
              <p:nvPr/>
            </p:nvSpPr>
            <p:spPr>
              <a:xfrm>
                <a:off x="2082251" y="539244"/>
                <a:ext cx="199551" cy="258825"/>
              </a:xfrm>
              <a:custGeom>
                <a:avLst/>
                <a:gdLst>
                  <a:gd name="connsiteX0" fmla="*/ 45668 w 199551"/>
                  <a:gd name="connsiteY0" fmla="*/ 4347 h 258825"/>
                  <a:gd name="connsiteX1" fmla="*/ 45668 w 199551"/>
                  <a:gd name="connsiteY1" fmla="*/ 33490 h 258825"/>
                  <a:gd name="connsiteX2" fmla="*/ 47771 w 199551"/>
                  <a:gd name="connsiteY2" fmla="*/ 31688 h 258825"/>
                  <a:gd name="connsiteX3" fmla="*/ 184173 w 199551"/>
                  <a:gd name="connsiteY3" fmla="*/ 40701 h 258825"/>
                  <a:gd name="connsiteX4" fmla="*/ 199496 w 199551"/>
                  <a:gd name="connsiteY4" fmla="*/ 103194 h 258825"/>
                  <a:gd name="connsiteX5" fmla="*/ 176962 w 199551"/>
                  <a:gd name="connsiteY5" fmla="*/ 169292 h 258825"/>
                  <a:gd name="connsiteX6" fmla="*/ 103654 w 199551"/>
                  <a:gd name="connsiteY6" fmla="*/ 199637 h 258825"/>
                  <a:gd name="connsiteX7" fmla="*/ 47470 w 199551"/>
                  <a:gd name="connsiteY7" fmla="*/ 168090 h 258825"/>
                  <a:gd name="connsiteX8" fmla="*/ 45668 w 199551"/>
                  <a:gd name="connsiteY8" fmla="*/ 166288 h 258825"/>
                  <a:gd name="connsiteX9" fmla="*/ 45668 w 199551"/>
                  <a:gd name="connsiteY9" fmla="*/ 258825 h 258825"/>
                  <a:gd name="connsiteX10" fmla="*/ 300 w 199551"/>
                  <a:gd name="connsiteY10" fmla="*/ 258825 h 258825"/>
                  <a:gd name="connsiteX11" fmla="*/ 0 w 199551"/>
                  <a:gd name="connsiteY11" fmla="*/ 255220 h 258825"/>
                  <a:gd name="connsiteX12" fmla="*/ 0 w 199551"/>
                  <a:gd name="connsiteY12" fmla="*/ 8553 h 258825"/>
                  <a:gd name="connsiteX13" fmla="*/ 4206 w 199551"/>
                  <a:gd name="connsiteY13" fmla="*/ 4347 h 258825"/>
                  <a:gd name="connsiteX14" fmla="*/ 41461 w 199551"/>
                  <a:gd name="connsiteY14" fmla="*/ 4347 h 258825"/>
                  <a:gd name="connsiteX15" fmla="*/ 45668 w 199551"/>
                  <a:gd name="connsiteY15" fmla="*/ 4347 h 258825"/>
                  <a:gd name="connsiteX16" fmla="*/ 45968 w 199551"/>
                  <a:gd name="connsiteY16" fmla="*/ 101692 h 258825"/>
                  <a:gd name="connsiteX17" fmla="*/ 47771 w 199551"/>
                  <a:gd name="connsiteY17" fmla="*/ 114911 h 258825"/>
                  <a:gd name="connsiteX18" fmla="*/ 50775 w 199551"/>
                  <a:gd name="connsiteY18" fmla="*/ 125727 h 258825"/>
                  <a:gd name="connsiteX19" fmla="*/ 94340 w 199551"/>
                  <a:gd name="connsiteY19" fmla="*/ 160880 h 258825"/>
                  <a:gd name="connsiteX20" fmla="*/ 142411 w 199551"/>
                  <a:gd name="connsiteY20" fmla="*/ 140149 h 258825"/>
                  <a:gd name="connsiteX21" fmla="*/ 144214 w 199551"/>
                  <a:gd name="connsiteY21" fmla="*/ 62333 h 258825"/>
                  <a:gd name="connsiteX22" fmla="*/ 64295 w 199551"/>
                  <a:gd name="connsiteY22" fmla="*/ 52719 h 258825"/>
                  <a:gd name="connsiteX23" fmla="*/ 45968 w 199551"/>
                  <a:gd name="connsiteY23" fmla="*/ 101692 h 2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551" h="258825">
                    <a:moveTo>
                      <a:pt x="45668" y="4347"/>
                    </a:moveTo>
                    <a:cubicBezTo>
                      <a:pt x="45668" y="14262"/>
                      <a:pt x="45668" y="23576"/>
                      <a:pt x="45668" y="33490"/>
                    </a:cubicBezTo>
                    <a:cubicBezTo>
                      <a:pt x="46569" y="32589"/>
                      <a:pt x="47470" y="31988"/>
                      <a:pt x="47771" y="31688"/>
                    </a:cubicBezTo>
                    <a:cubicBezTo>
                      <a:pt x="81120" y="-13379"/>
                      <a:pt x="153528" y="-10375"/>
                      <a:pt x="184173" y="40701"/>
                    </a:cubicBezTo>
                    <a:cubicBezTo>
                      <a:pt x="195891" y="59930"/>
                      <a:pt x="200097" y="80961"/>
                      <a:pt x="199496" y="103194"/>
                    </a:cubicBezTo>
                    <a:cubicBezTo>
                      <a:pt x="198895" y="127530"/>
                      <a:pt x="192586" y="150064"/>
                      <a:pt x="176962" y="169292"/>
                    </a:cubicBezTo>
                    <a:cubicBezTo>
                      <a:pt x="158034" y="192427"/>
                      <a:pt x="133097" y="202041"/>
                      <a:pt x="103654" y="199637"/>
                    </a:cubicBezTo>
                    <a:cubicBezTo>
                      <a:pt x="80219" y="197534"/>
                      <a:pt x="61591" y="186718"/>
                      <a:pt x="47470" y="168090"/>
                    </a:cubicBezTo>
                    <a:cubicBezTo>
                      <a:pt x="47170" y="167790"/>
                      <a:pt x="46569" y="167189"/>
                      <a:pt x="45668" y="166288"/>
                    </a:cubicBezTo>
                    <a:cubicBezTo>
                      <a:pt x="45668" y="197534"/>
                      <a:pt x="45668" y="228180"/>
                      <a:pt x="45668" y="258825"/>
                    </a:cubicBezTo>
                    <a:cubicBezTo>
                      <a:pt x="30345" y="258825"/>
                      <a:pt x="15623" y="258825"/>
                      <a:pt x="300" y="258825"/>
                    </a:cubicBezTo>
                    <a:cubicBezTo>
                      <a:pt x="300" y="257623"/>
                      <a:pt x="0" y="256422"/>
                      <a:pt x="0" y="255220"/>
                    </a:cubicBezTo>
                    <a:cubicBezTo>
                      <a:pt x="0" y="172897"/>
                      <a:pt x="0" y="90876"/>
                      <a:pt x="0" y="8553"/>
                    </a:cubicBezTo>
                    <a:cubicBezTo>
                      <a:pt x="0" y="5248"/>
                      <a:pt x="901" y="4347"/>
                      <a:pt x="4206" y="4347"/>
                    </a:cubicBezTo>
                    <a:cubicBezTo>
                      <a:pt x="16525" y="4648"/>
                      <a:pt x="28843" y="4347"/>
                      <a:pt x="41461" y="4347"/>
                    </a:cubicBezTo>
                    <a:cubicBezTo>
                      <a:pt x="42663" y="4347"/>
                      <a:pt x="43865" y="4347"/>
                      <a:pt x="45668" y="4347"/>
                    </a:cubicBezTo>
                    <a:close/>
                    <a:moveTo>
                      <a:pt x="45968" y="101692"/>
                    </a:moveTo>
                    <a:cubicBezTo>
                      <a:pt x="46269" y="104696"/>
                      <a:pt x="46869" y="109804"/>
                      <a:pt x="47771" y="114911"/>
                    </a:cubicBezTo>
                    <a:cubicBezTo>
                      <a:pt x="48372" y="118517"/>
                      <a:pt x="49273" y="122122"/>
                      <a:pt x="50775" y="125727"/>
                    </a:cubicBezTo>
                    <a:cubicBezTo>
                      <a:pt x="58587" y="145857"/>
                      <a:pt x="72708" y="158777"/>
                      <a:pt x="94340" y="160880"/>
                    </a:cubicBezTo>
                    <a:cubicBezTo>
                      <a:pt x="114169" y="162983"/>
                      <a:pt x="130393" y="156073"/>
                      <a:pt x="142411" y="140149"/>
                    </a:cubicBezTo>
                    <a:cubicBezTo>
                      <a:pt x="158335" y="119118"/>
                      <a:pt x="158936" y="84566"/>
                      <a:pt x="144214" y="62333"/>
                    </a:cubicBezTo>
                    <a:cubicBezTo>
                      <a:pt x="126187" y="34993"/>
                      <a:pt x="87730" y="30486"/>
                      <a:pt x="64295" y="52719"/>
                    </a:cubicBezTo>
                    <a:cubicBezTo>
                      <a:pt x="50775" y="65338"/>
                      <a:pt x="46569" y="81562"/>
                      <a:pt x="45968" y="101692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532B1C-4E3C-45B4-8144-EEF55033CBE0}"/>
                  </a:ext>
                </a:extLst>
              </p:cNvPr>
              <p:cNvSpPr/>
              <p:nvPr/>
            </p:nvSpPr>
            <p:spPr>
              <a:xfrm>
                <a:off x="1557778" y="538520"/>
                <a:ext cx="190977" cy="200521"/>
              </a:xfrm>
              <a:custGeom>
                <a:avLst/>
                <a:gdLst>
                  <a:gd name="connsiteX0" fmla="*/ 47064 w 190977"/>
                  <a:gd name="connsiteY0" fmla="*/ 116235 h 200521"/>
                  <a:gd name="connsiteX1" fmla="*/ 75006 w 190977"/>
                  <a:gd name="connsiteY1" fmla="*/ 154693 h 200521"/>
                  <a:gd name="connsiteX2" fmla="*/ 122777 w 190977"/>
                  <a:gd name="connsiteY2" fmla="*/ 156495 h 200521"/>
                  <a:gd name="connsiteX3" fmla="*/ 149216 w 190977"/>
                  <a:gd name="connsiteY3" fmla="*/ 141172 h 200521"/>
                  <a:gd name="connsiteX4" fmla="*/ 177758 w 190977"/>
                  <a:gd name="connsiteY4" fmla="*/ 170917 h 200521"/>
                  <a:gd name="connsiteX5" fmla="*/ 171449 w 190977"/>
                  <a:gd name="connsiteY5" fmla="*/ 176625 h 200521"/>
                  <a:gd name="connsiteX6" fmla="*/ 117969 w 190977"/>
                  <a:gd name="connsiteY6" fmla="*/ 198858 h 200521"/>
                  <a:gd name="connsiteX7" fmla="*/ 43759 w 190977"/>
                  <a:gd name="connsiteY7" fmla="*/ 183535 h 200521"/>
                  <a:gd name="connsiteX8" fmla="*/ 1096 w 190977"/>
                  <a:gd name="connsiteY8" fmla="*/ 114433 h 200521"/>
                  <a:gd name="connsiteX9" fmla="*/ 19123 w 190977"/>
                  <a:gd name="connsiteY9" fmla="*/ 39321 h 200521"/>
                  <a:gd name="connsiteX10" fmla="*/ 87624 w 190977"/>
                  <a:gd name="connsiteY10" fmla="*/ 564 h 200521"/>
                  <a:gd name="connsiteX11" fmla="*/ 148014 w 190977"/>
                  <a:gd name="connsiteY11" fmla="*/ 14384 h 200521"/>
                  <a:gd name="connsiteX12" fmla="*/ 182265 w 190977"/>
                  <a:gd name="connsiteY12" fmla="*/ 60352 h 200521"/>
                  <a:gd name="connsiteX13" fmla="*/ 190978 w 190977"/>
                  <a:gd name="connsiteY13" fmla="*/ 114132 h 200521"/>
                  <a:gd name="connsiteX14" fmla="*/ 190677 w 190977"/>
                  <a:gd name="connsiteY14" fmla="*/ 115635 h 200521"/>
                  <a:gd name="connsiteX15" fmla="*/ 47064 w 190977"/>
                  <a:gd name="connsiteY15" fmla="*/ 116235 h 200521"/>
                  <a:gd name="connsiteX16" fmla="*/ 47665 w 190977"/>
                  <a:gd name="connsiteY16" fmla="*/ 81083 h 200521"/>
                  <a:gd name="connsiteX17" fmla="*/ 146812 w 190977"/>
                  <a:gd name="connsiteY17" fmla="*/ 81083 h 200521"/>
                  <a:gd name="connsiteX18" fmla="*/ 101745 w 190977"/>
                  <a:gd name="connsiteY18" fmla="*/ 40823 h 200521"/>
                  <a:gd name="connsiteX19" fmla="*/ 47665 w 190977"/>
                  <a:gd name="connsiteY19" fmla="*/ 81083 h 20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977" h="200521">
                    <a:moveTo>
                      <a:pt x="47064" y="116235"/>
                    </a:moveTo>
                    <a:cubicBezTo>
                      <a:pt x="51271" y="133361"/>
                      <a:pt x="59683" y="146581"/>
                      <a:pt x="75006" y="154693"/>
                    </a:cubicBezTo>
                    <a:cubicBezTo>
                      <a:pt x="90629" y="162805"/>
                      <a:pt x="106553" y="161903"/>
                      <a:pt x="122777" y="156495"/>
                    </a:cubicBezTo>
                    <a:cubicBezTo>
                      <a:pt x="132391" y="153491"/>
                      <a:pt x="141404" y="148684"/>
                      <a:pt x="149216" y="141172"/>
                    </a:cubicBezTo>
                    <a:cubicBezTo>
                      <a:pt x="158830" y="151087"/>
                      <a:pt x="168144" y="160701"/>
                      <a:pt x="177758" y="170917"/>
                    </a:cubicBezTo>
                    <a:cubicBezTo>
                      <a:pt x="175655" y="173020"/>
                      <a:pt x="173552" y="174822"/>
                      <a:pt x="171449" y="176625"/>
                    </a:cubicBezTo>
                    <a:cubicBezTo>
                      <a:pt x="155826" y="188943"/>
                      <a:pt x="137498" y="195854"/>
                      <a:pt x="117969" y="198858"/>
                    </a:cubicBezTo>
                    <a:cubicBezTo>
                      <a:pt x="91230" y="203365"/>
                      <a:pt x="66293" y="198858"/>
                      <a:pt x="43759" y="183535"/>
                    </a:cubicBezTo>
                    <a:cubicBezTo>
                      <a:pt x="19123" y="167011"/>
                      <a:pt x="5002" y="143576"/>
                      <a:pt x="1096" y="114433"/>
                    </a:cubicBezTo>
                    <a:cubicBezTo>
                      <a:pt x="-2509" y="87092"/>
                      <a:pt x="2598" y="61855"/>
                      <a:pt x="19123" y="39321"/>
                    </a:cubicBezTo>
                    <a:cubicBezTo>
                      <a:pt x="35948" y="16187"/>
                      <a:pt x="59082" y="3568"/>
                      <a:pt x="87624" y="564"/>
                    </a:cubicBezTo>
                    <a:cubicBezTo>
                      <a:pt x="109257" y="-1540"/>
                      <a:pt x="129687" y="2066"/>
                      <a:pt x="148014" y="14384"/>
                    </a:cubicBezTo>
                    <a:cubicBezTo>
                      <a:pt x="164839" y="25501"/>
                      <a:pt x="175355" y="41725"/>
                      <a:pt x="182265" y="60352"/>
                    </a:cubicBezTo>
                    <a:cubicBezTo>
                      <a:pt x="188574" y="77778"/>
                      <a:pt x="190677" y="95805"/>
                      <a:pt x="190978" y="114132"/>
                    </a:cubicBezTo>
                    <a:cubicBezTo>
                      <a:pt x="190978" y="114433"/>
                      <a:pt x="190677" y="114733"/>
                      <a:pt x="190677" y="115635"/>
                    </a:cubicBezTo>
                    <a:cubicBezTo>
                      <a:pt x="142907" y="116235"/>
                      <a:pt x="95136" y="116235"/>
                      <a:pt x="47064" y="116235"/>
                    </a:cubicBezTo>
                    <a:close/>
                    <a:moveTo>
                      <a:pt x="47665" y="81083"/>
                    </a:moveTo>
                    <a:cubicBezTo>
                      <a:pt x="81015" y="81083"/>
                      <a:pt x="113763" y="81083"/>
                      <a:pt x="146812" y="81083"/>
                    </a:cubicBezTo>
                    <a:cubicBezTo>
                      <a:pt x="143207" y="61254"/>
                      <a:pt x="128786" y="42025"/>
                      <a:pt x="101745" y="40823"/>
                    </a:cubicBezTo>
                    <a:cubicBezTo>
                      <a:pt x="71100" y="39622"/>
                      <a:pt x="52172" y="60953"/>
                      <a:pt x="47665" y="81083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E8F482E-FD92-4470-A9A7-D5074F937B59}"/>
                  </a:ext>
                </a:extLst>
              </p:cNvPr>
              <p:cNvSpPr/>
              <p:nvPr/>
            </p:nvSpPr>
            <p:spPr>
              <a:xfrm>
                <a:off x="1868285" y="542990"/>
                <a:ext cx="175508" cy="195968"/>
              </a:xfrm>
              <a:custGeom>
                <a:avLst/>
                <a:gdLst>
                  <a:gd name="connsiteX0" fmla="*/ 43913 w 175508"/>
                  <a:gd name="connsiteY0" fmla="*/ 601 h 195968"/>
                  <a:gd name="connsiteX1" fmla="*/ 43913 w 175508"/>
                  <a:gd name="connsiteY1" fmla="*/ 5408 h 195968"/>
                  <a:gd name="connsiteX2" fmla="*/ 43913 w 175508"/>
                  <a:gd name="connsiteY2" fmla="*/ 110564 h 195968"/>
                  <a:gd name="connsiteX3" fmla="*/ 48420 w 175508"/>
                  <a:gd name="connsiteY3" fmla="*/ 134600 h 195968"/>
                  <a:gd name="connsiteX4" fmla="*/ 99796 w 175508"/>
                  <a:gd name="connsiteY4" fmla="*/ 154730 h 195968"/>
                  <a:gd name="connsiteX5" fmla="*/ 129841 w 175508"/>
                  <a:gd name="connsiteY5" fmla="*/ 122282 h 195968"/>
                  <a:gd name="connsiteX6" fmla="*/ 130141 w 175508"/>
                  <a:gd name="connsiteY6" fmla="*/ 117174 h 195968"/>
                  <a:gd name="connsiteX7" fmla="*/ 130141 w 175508"/>
                  <a:gd name="connsiteY7" fmla="*/ 5108 h 195968"/>
                  <a:gd name="connsiteX8" fmla="*/ 130141 w 175508"/>
                  <a:gd name="connsiteY8" fmla="*/ 0 h 195968"/>
                  <a:gd name="connsiteX9" fmla="*/ 140957 w 175508"/>
                  <a:gd name="connsiteY9" fmla="*/ 0 h 195968"/>
                  <a:gd name="connsiteX10" fmla="*/ 172203 w 175508"/>
                  <a:gd name="connsiteY10" fmla="*/ 0 h 195968"/>
                  <a:gd name="connsiteX11" fmla="*/ 175508 w 175508"/>
                  <a:gd name="connsiteY11" fmla="*/ 3305 h 195968"/>
                  <a:gd name="connsiteX12" fmla="*/ 175508 w 175508"/>
                  <a:gd name="connsiteY12" fmla="*/ 188079 h 195968"/>
                  <a:gd name="connsiteX13" fmla="*/ 173105 w 175508"/>
                  <a:gd name="connsiteY13" fmla="*/ 191384 h 195968"/>
                  <a:gd name="connsiteX14" fmla="*/ 131643 w 175508"/>
                  <a:gd name="connsiteY14" fmla="*/ 191384 h 195968"/>
                  <a:gd name="connsiteX15" fmla="*/ 130141 w 175508"/>
                  <a:gd name="connsiteY15" fmla="*/ 191084 h 195968"/>
                  <a:gd name="connsiteX16" fmla="*/ 130141 w 175508"/>
                  <a:gd name="connsiteY16" fmla="*/ 167048 h 195968"/>
                  <a:gd name="connsiteX17" fmla="*/ 123531 w 175508"/>
                  <a:gd name="connsiteY17" fmla="*/ 174259 h 195968"/>
                  <a:gd name="connsiteX18" fmla="*/ 63442 w 175508"/>
                  <a:gd name="connsiteY18" fmla="*/ 195591 h 195968"/>
                  <a:gd name="connsiteX19" fmla="*/ 15972 w 175508"/>
                  <a:gd name="connsiteY19" fmla="*/ 170954 h 195968"/>
                  <a:gd name="connsiteX20" fmla="*/ 649 w 175508"/>
                  <a:gd name="connsiteY20" fmla="*/ 131295 h 195968"/>
                  <a:gd name="connsiteX21" fmla="*/ 48 w 175508"/>
                  <a:gd name="connsiteY21" fmla="*/ 93739 h 195968"/>
                  <a:gd name="connsiteX22" fmla="*/ 48 w 175508"/>
                  <a:gd name="connsiteY22" fmla="*/ 4507 h 195968"/>
                  <a:gd name="connsiteX23" fmla="*/ 4254 w 175508"/>
                  <a:gd name="connsiteY23" fmla="*/ 300 h 195968"/>
                  <a:gd name="connsiteX24" fmla="*/ 40007 w 175508"/>
                  <a:gd name="connsiteY24" fmla="*/ 300 h 195968"/>
                  <a:gd name="connsiteX25" fmla="*/ 43913 w 175508"/>
                  <a:gd name="connsiteY25" fmla="*/ 601 h 19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5508" h="195968">
                    <a:moveTo>
                      <a:pt x="43913" y="601"/>
                    </a:moveTo>
                    <a:cubicBezTo>
                      <a:pt x="43913" y="2704"/>
                      <a:pt x="43913" y="4206"/>
                      <a:pt x="43913" y="5408"/>
                    </a:cubicBezTo>
                    <a:cubicBezTo>
                      <a:pt x="43913" y="40560"/>
                      <a:pt x="43913" y="75412"/>
                      <a:pt x="43913" y="110564"/>
                    </a:cubicBezTo>
                    <a:cubicBezTo>
                      <a:pt x="43913" y="118977"/>
                      <a:pt x="45115" y="127089"/>
                      <a:pt x="48420" y="134600"/>
                    </a:cubicBezTo>
                    <a:cubicBezTo>
                      <a:pt x="57433" y="153829"/>
                      <a:pt x="78164" y="162241"/>
                      <a:pt x="99796" y="154730"/>
                    </a:cubicBezTo>
                    <a:cubicBezTo>
                      <a:pt x="115419" y="149322"/>
                      <a:pt x="126235" y="139107"/>
                      <a:pt x="129841" y="122282"/>
                    </a:cubicBezTo>
                    <a:cubicBezTo>
                      <a:pt x="130141" y="120779"/>
                      <a:pt x="130141" y="118977"/>
                      <a:pt x="130141" y="117174"/>
                    </a:cubicBezTo>
                    <a:cubicBezTo>
                      <a:pt x="130141" y="79919"/>
                      <a:pt x="130141" y="42363"/>
                      <a:pt x="130141" y="5108"/>
                    </a:cubicBezTo>
                    <a:cubicBezTo>
                      <a:pt x="130141" y="3605"/>
                      <a:pt x="130141" y="2103"/>
                      <a:pt x="130141" y="0"/>
                    </a:cubicBezTo>
                    <a:cubicBezTo>
                      <a:pt x="134047" y="0"/>
                      <a:pt x="137652" y="0"/>
                      <a:pt x="140957" y="0"/>
                    </a:cubicBezTo>
                    <a:cubicBezTo>
                      <a:pt x="151473" y="0"/>
                      <a:pt x="161988" y="0"/>
                      <a:pt x="172203" y="0"/>
                    </a:cubicBezTo>
                    <a:cubicBezTo>
                      <a:pt x="174607" y="0"/>
                      <a:pt x="175508" y="901"/>
                      <a:pt x="175508" y="3305"/>
                    </a:cubicBezTo>
                    <a:cubicBezTo>
                      <a:pt x="175508" y="64896"/>
                      <a:pt x="175508" y="126488"/>
                      <a:pt x="175508" y="188079"/>
                    </a:cubicBezTo>
                    <a:cubicBezTo>
                      <a:pt x="175508" y="189882"/>
                      <a:pt x="175508" y="191384"/>
                      <a:pt x="173105" y="191384"/>
                    </a:cubicBezTo>
                    <a:cubicBezTo>
                      <a:pt x="159284" y="191384"/>
                      <a:pt x="145464" y="191384"/>
                      <a:pt x="131643" y="191384"/>
                    </a:cubicBezTo>
                    <a:cubicBezTo>
                      <a:pt x="131343" y="191384"/>
                      <a:pt x="131042" y="191084"/>
                      <a:pt x="130141" y="191084"/>
                    </a:cubicBezTo>
                    <a:cubicBezTo>
                      <a:pt x="130141" y="183573"/>
                      <a:pt x="130141" y="175761"/>
                      <a:pt x="130141" y="167048"/>
                    </a:cubicBezTo>
                    <a:cubicBezTo>
                      <a:pt x="127437" y="170053"/>
                      <a:pt x="125634" y="172156"/>
                      <a:pt x="123531" y="174259"/>
                    </a:cubicBezTo>
                    <a:cubicBezTo>
                      <a:pt x="107007" y="191084"/>
                      <a:pt x="86576" y="197694"/>
                      <a:pt x="63442" y="195591"/>
                    </a:cubicBezTo>
                    <a:cubicBezTo>
                      <a:pt x="44214" y="193788"/>
                      <a:pt x="28290" y="185976"/>
                      <a:pt x="15972" y="170954"/>
                    </a:cubicBezTo>
                    <a:cubicBezTo>
                      <a:pt x="6658" y="159537"/>
                      <a:pt x="1550" y="146017"/>
                      <a:pt x="649" y="131295"/>
                    </a:cubicBezTo>
                    <a:cubicBezTo>
                      <a:pt x="-252" y="118977"/>
                      <a:pt x="48" y="106358"/>
                      <a:pt x="48" y="93739"/>
                    </a:cubicBezTo>
                    <a:cubicBezTo>
                      <a:pt x="48" y="63995"/>
                      <a:pt x="48" y="34251"/>
                      <a:pt x="48" y="4507"/>
                    </a:cubicBezTo>
                    <a:cubicBezTo>
                      <a:pt x="48" y="1202"/>
                      <a:pt x="949" y="300"/>
                      <a:pt x="4254" y="300"/>
                    </a:cubicBezTo>
                    <a:cubicBezTo>
                      <a:pt x="16272" y="601"/>
                      <a:pt x="27989" y="300"/>
                      <a:pt x="40007" y="300"/>
                    </a:cubicBezTo>
                    <a:cubicBezTo>
                      <a:pt x="41209" y="601"/>
                      <a:pt x="42110" y="601"/>
                      <a:pt x="43913" y="60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F0C5ACB-D0D8-4ADC-9094-9B7C54F36201}"/>
                  </a:ext>
                </a:extLst>
              </p:cNvPr>
              <p:cNvSpPr/>
              <p:nvPr/>
            </p:nvSpPr>
            <p:spPr>
              <a:xfrm>
                <a:off x="1381912" y="538883"/>
                <a:ext cx="158658" cy="199858"/>
              </a:xfrm>
              <a:custGeom>
                <a:avLst/>
                <a:gdLst>
                  <a:gd name="connsiteX0" fmla="*/ 154429 w 158658"/>
                  <a:gd name="connsiteY0" fmla="*/ 22434 h 199858"/>
                  <a:gd name="connsiteX1" fmla="*/ 135201 w 158658"/>
                  <a:gd name="connsiteY1" fmla="*/ 56084 h 199858"/>
                  <a:gd name="connsiteX2" fmla="*/ 123784 w 158658"/>
                  <a:gd name="connsiteY2" fmla="*/ 49775 h 199858"/>
                  <a:gd name="connsiteX3" fmla="*/ 78416 w 158658"/>
                  <a:gd name="connsiteY3" fmla="*/ 38659 h 199858"/>
                  <a:gd name="connsiteX4" fmla="*/ 60089 w 158658"/>
                  <a:gd name="connsiteY4" fmla="*/ 43466 h 199858"/>
                  <a:gd name="connsiteX5" fmla="*/ 59789 w 158658"/>
                  <a:gd name="connsiteY5" fmla="*/ 67802 h 199858"/>
                  <a:gd name="connsiteX6" fmla="*/ 77815 w 158658"/>
                  <a:gd name="connsiteY6" fmla="*/ 75313 h 199858"/>
                  <a:gd name="connsiteX7" fmla="*/ 122582 w 158658"/>
                  <a:gd name="connsiteY7" fmla="*/ 90035 h 199858"/>
                  <a:gd name="connsiteX8" fmla="*/ 145115 w 158658"/>
                  <a:gd name="connsiteY8" fmla="*/ 104456 h 199858"/>
                  <a:gd name="connsiteX9" fmla="*/ 158335 w 158658"/>
                  <a:gd name="connsiteY9" fmla="*/ 145617 h 199858"/>
                  <a:gd name="connsiteX10" fmla="*/ 109362 w 158658"/>
                  <a:gd name="connsiteY10" fmla="*/ 196693 h 199858"/>
                  <a:gd name="connsiteX11" fmla="*/ 1202 w 158658"/>
                  <a:gd name="connsiteY11" fmla="*/ 172057 h 199858"/>
                  <a:gd name="connsiteX12" fmla="*/ 0 w 158658"/>
                  <a:gd name="connsiteY12" fmla="*/ 170855 h 199858"/>
                  <a:gd name="connsiteX13" fmla="*/ 19829 w 158658"/>
                  <a:gd name="connsiteY13" fmla="*/ 140209 h 199858"/>
                  <a:gd name="connsiteX14" fmla="*/ 47470 w 158658"/>
                  <a:gd name="connsiteY14" fmla="*/ 154330 h 199858"/>
                  <a:gd name="connsiteX15" fmla="*/ 90735 w 158658"/>
                  <a:gd name="connsiteY15" fmla="*/ 161241 h 199858"/>
                  <a:gd name="connsiteX16" fmla="*/ 108461 w 158658"/>
                  <a:gd name="connsiteY16" fmla="*/ 154631 h 199858"/>
                  <a:gd name="connsiteX17" fmla="*/ 108761 w 158658"/>
                  <a:gd name="connsiteY17" fmla="*/ 129994 h 199858"/>
                  <a:gd name="connsiteX18" fmla="*/ 89833 w 158658"/>
                  <a:gd name="connsiteY18" fmla="*/ 120981 h 199858"/>
                  <a:gd name="connsiteX19" fmla="*/ 46870 w 158658"/>
                  <a:gd name="connsiteY19" fmla="*/ 107761 h 199858"/>
                  <a:gd name="connsiteX20" fmla="*/ 23134 w 158658"/>
                  <a:gd name="connsiteY20" fmla="*/ 94542 h 199858"/>
                  <a:gd name="connsiteX21" fmla="*/ 10516 w 158658"/>
                  <a:gd name="connsiteY21" fmla="*/ 44067 h 199858"/>
                  <a:gd name="connsiteX22" fmla="*/ 54080 w 158658"/>
                  <a:gd name="connsiteY22" fmla="*/ 3807 h 199858"/>
                  <a:gd name="connsiteX23" fmla="*/ 127689 w 158658"/>
                  <a:gd name="connsiteY23" fmla="*/ 9816 h 199858"/>
                  <a:gd name="connsiteX24" fmla="*/ 154429 w 158658"/>
                  <a:gd name="connsiteY24" fmla="*/ 22434 h 19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658" h="199858">
                    <a:moveTo>
                      <a:pt x="154429" y="22434"/>
                    </a:moveTo>
                    <a:cubicBezTo>
                      <a:pt x="147519" y="34152"/>
                      <a:pt x="141510" y="44968"/>
                      <a:pt x="135201" y="56084"/>
                    </a:cubicBezTo>
                    <a:cubicBezTo>
                      <a:pt x="131295" y="53981"/>
                      <a:pt x="127689" y="51878"/>
                      <a:pt x="123784" y="49775"/>
                    </a:cubicBezTo>
                    <a:cubicBezTo>
                      <a:pt x="109362" y="42865"/>
                      <a:pt x="94640" y="38358"/>
                      <a:pt x="78416" y="38659"/>
                    </a:cubicBezTo>
                    <a:cubicBezTo>
                      <a:pt x="72107" y="38959"/>
                      <a:pt x="65798" y="40161"/>
                      <a:pt x="60089" y="43466"/>
                    </a:cubicBezTo>
                    <a:cubicBezTo>
                      <a:pt x="50174" y="49475"/>
                      <a:pt x="49874" y="61793"/>
                      <a:pt x="59789" y="67802"/>
                    </a:cubicBezTo>
                    <a:cubicBezTo>
                      <a:pt x="65497" y="71107"/>
                      <a:pt x="71807" y="73210"/>
                      <a:pt x="77815" y="75313"/>
                    </a:cubicBezTo>
                    <a:cubicBezTo>
                      <a:pt x="92537" y="80421"/>
                      <a:pt x="107860" y="84627"/>
                      <a:pt x="122582" y="90035"/>
                    </a:cubicBezTo>
                    <a:cubicBezTo>
                      <a:pt x="130994" y="93039"/>
                      <a:pt x="138806" y="98147"/>
                      <a:pt x="145115" y="104456"/>
                    </a:cubicBezTo>
                    <a:cubicBezTo>
                      <a:pt x="156232" y="115873"/>
                      <a:pt x="159837" y="129994"/>
                      <a:pt x="158335" y="145617"/>
                    </a:cubicBezTo>
                    <a:cubicBezTo>
                      <a:pt x="155931" y="171756"/>
                      <a:pt x="137604" y="190684"/>
                      <a:pt x="109362" y="196693"/>
                    </a:cubicBezTo>
                    <a:cubicBezTo>
                      <a:pt x="69703" y="205406"/>
                      <a:pt x="33650" y="195792"/>
                      <a:pt x="1202" y="172057"/>
                    </a:cubicBezTo>
                    <a:cubicBezTo>
                      <a:pt x="901" y="171756"/>
                      <a:pt x="601" y="171456"/>
                      <a:pt x="0" y="170855"/>
                    </a:cubicBezTo>
                    <a:cubicBezTo>
                      <a:pt x="6910" y="160339"/>
                      <a:pt x="13520" y="150124"/>
                      <a:pt x="19829" y="140209"/>
                    </a:cubicBezTo>
                    <a:cubicBezTo>
                      <a:pt x="29444" y="145017"/>
                      <a:pt x="38157" y="150425"/>
                      <a:pt x="47470" y="154330"/>
                    </a:cubicBezTo>
                    <a:cubicBezTo>
                      <a:pt x="61291" y="160339"/>
                      <a:pt x="75712" y="162743"/>
                      <a:pt x="90735" y="161241"/>
                    </a:cubicBezTo>
                    <a:cubicBezTo>
                      <a:pt x="97044" y="160640"/>
                      <a:pt x="103353" y="158837"/>
                      <a:pt x="108461" y="154631"/>
                    </a:cubicBezTo>
                    <a:cubicBezTo>
                      <a:pt x="116873" y="148021"/>
                      <a:pt x="117474" y="136003"/>
                      <a:pt x="108761" y="129994"/>
                    </a:cubicBezTo>
                    <a:cubicBezTo>
                      <a:pt x="103053" y="126088"/>
                      <a:pt x="96443" y="123084"/>
                      <a:pt x="89833" y="120981"/>
                    </a:cubicBezTo>
                    <a:cubicBezTo>
                      <a:pt x="75712" y="116174"/>
                      <a:pt x="61291" y="112568"/>
                      <a:pt x="46870" y="107761"/>
                    </a:cubicBezTo>
                    <a:cubicBezTo>
                      <a:pt x="38157" y="104757"/>
                      <a:pt x="30045" y="100550"/>
                      <a:pt x="23134" y="94542"/>
                    </a:cubicBezTo>
                    <a:cubicBezTo>
                      <a:pt x="7511" y="80721"/>
                      <a:pt x="5408" y="62995"/>
                      <a:pt x="10516" y="44067"/>
                    </a:cubicBezTo>
                    <a:cubicBezTo>
                      <a:pt x="16825" y="22134"/>
                      <a:pt x="32749" y="9816"/>
                      <a:pt x="54080" y="3807"/>
                    </a:cubicBezTo>
                    <a:cubicBezTo>
                      <a:pt x="79318" y="-3404"/>
                      <a:pt x="103654" y="201"/>
                      <a:pt x="127689" y="9816"/>
                    </a:cubicBezTo>
                    <a:cubicBezTo>
                      <a:pt x="137003" y="13121"/>
                      <a:pt x="145416" y="17928"/>
                      <a:pt x="154429" y="2243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E73419-2949-42A1-AB5C-7A5172284724}"/>
                  </a:ext>
                </a:extLst>
              </p:cNvPr>
              <p:cNvSpPr/>
              <p:nvPr/>
            </p:nvSpPr>
            <p:spPr>
              <a:xfrm>
                <a:off x="1176407" y="538784"/>
                <a:ext cx="113568" cy="195590"/>
              </a:xfrm>
              <a:custGeom>
                <a:avLst/>
                <a:gdLst>
                  <a:gd name="connsiteX0" fmla="*/ 45067 w 113568"/>
                  <a:gd name="connsiteY0" fmla="*/ 195591 h 195590"/>
                  <a:gd name="connsiteX1" fmla="*/ 0 w 113568"/>
                  <a:gd name="connsiteY1" fmla="*/ 195591 h 195590"/>
                  <a:gd name="connsiteX2" fmla="*/ 0 w 113568"/>
                  <a:gd name="connsiteY2" fmla="*/ 4807 h 195590"/>
                  <a:gd name="connsiteX3" fmla="*/ 45067 w 113568"/>
                  <a:gd name="connsiteY3" fmla="*/ 4807 h 195590"/>
                  <a:gd name="connsiteX4" fmla="*/ 45067 w 113568"/>
                  <a:gd name="connsiteY4" fmla="*/ 39659 h 195590"/>
                  <a:gd name="connsiteX5" fmla="*/ 113569 w 113568"/>
                  <a:gd name="connsiteY5" fmla="*/ 0 h 195590"/>
                  <a:gd name="connsiteX6" fmla="*/ 113569 w 113568"/>
                  <a:gd name="connsiteY6" fmla="*/ 38157 h 195590"/>
                  <a:gd name="connsiteX7" fmla="*/ 90735 w 113568"/>
                  <a:gd name="connsiteY7" fmla="*/ 41762 h 195590"/>
                  <a:gd name="connsiteX8" fmla="*/ 47170 w 113568"/>
                  <a:gd name="connsiteY8" fmla="*/ 84726 h 195590"/>
                  <a:gd name="connsiteX9" fmla="*/ 45367 w 113568"/>
                  <a:gd name="connsiteY9" fmla="*/ 101551 h 195590"/>
                  <a:gd name="connsiteX10" fmla="*/ 45367 w 113568"/>
                  <a:gd name="connsiteY10" fmla="*/ 190783 h 195590"/>
                  <a:gd name="connsiteX11" fmla="*/ 45067 w 113568"/>
                  <a:gd name="connsiteY11" fmla="*/ 195591 h 19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568" h="195590">
                    <a:moveTo>
                      <a:pt x="45067" y="195591"/>
                    </a:moveTo>
                    <a:cubicBezTo>
                      <a:pt x="29744" y="195591"/>
                      <a:pt x="15022" y="195591"/>
                      <a:pt x="0" y="195591"/>
                    </a:cubicBezTo>
                    <a:cubicBezTo>
                      <a:pt x="0" y="131896"/>
                      <a:pt x="0" y="68502"/>
                      <a:pt x="0" y="4807"/>
                    </a:cubicBezTo>
                    <a:cubicBezTo>
                      <a:pt x="15022" y="4807"/>
                      <a:pt x="29744" y="4807"/>
                      <a:pt x="45067" y="4807"/>
                    </a:cubicBezTo>
                    <a:cubicBezTo>
                      <a:pt x="45067" y="16525"/>
                      <a:pt x="45067" y="27942"/>
                      <a:pt x="45067" y="39659"/>
                    </a:cubicBezTo>
                    <a:cubicBezTo>
                      <a:pt x="60390" y="13220"/>
                      <a:pt x="83223" y="901"/>
                      <a:pt x="113569" y="0"/>
                    </a:cubicBezTo>
                    <a:cubicBezTo>
                      <a:pt x="113569" y="12919"/>
                      <a:pt x="113569" y="25538"/>
                      <a:pt x="113569" y="38157"/>
                    </a:cubicBezTo>
                    <a:cubicBezTo>
                      <a:pt x="105757" y="39358"/>
                      <a:pt x="98246" y="39959"/>
                      <a:pt x="90735" y="41762"/>
                    </a:cubicBezTo>
                    <a:cubicBezTo>
                      <a:pt x="68201" y="47771"/>
                      <a:pt x="52578" y="61592"/>
                      <a:pt x="47170" y="84726"/>
                    </a:cubicBezTo>
                    <a:cubicBezTo>
                      <a:pt x="45968" y="90134"/>
                      <a:pt x="45367" y="95842"/>
                      <a:pt x="45367" y="101551"/>
                    </a:cubicBezTo>
                    <a:cubicBezTo>
                      <a:pt x="45067" y="131295"/>
                      <a:pt x="45367" y="161039"/>
                      <a:pt x="45367" y="190783"/>
                    </a:cubicBezTo>
                    <a:cubicBezTo>
                      <a:pt x="45067" y="192586"/>
                      <a:pt x="45067" y="193788"/>
                      <a:pt x="45067" y="19559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B5B638-8E4C-47C6-B9C0-7E918E64D120}"/>
                  </a:ext>
                </a:extLst>
              </p:cNvPr>
              <p:cNvSpPr/>
              <p:nvPr/>
            </p:nvSpPr>
            <p:spPr>
              <a:xfrm>
                <a:off x="1311608" y="543290"/>
                <a:ext cx="45416" cy="191413"/>
              </a:xfrm>
              <a:custGeom>
                <a:avLst/>
                <a:gdLst>
                  <a:gd name="connsiteX0" fmla="*/ 0 w 45416"/>
                  <a:gd name="connsiteY0" fmla="*/ 191384 h 191413"/>
                  <a:gd name="connsiteX1" fmla="*/ 0 w 45416"/>
                  <a:gd name="connsiteY1" fmla="*/ 300 h 191413"/>
                  <a:gd name="connsiteX2" fmla="*/ 3305 w 45416"/>
                  <a:gd name="connsiteY2" fmla="*/ 0 h 191413"/>
                  <a:gd name="connsiteX3" fmla="*/ 41461 w 45416"/>
                  <a:gd name="connsiteY3" fmla="*/ 0 h 191413"/>
                  <a:gd name="connsiteX4" fmla="*/ 45367 w 45416"/>
                  <a:gd name="connsiteY4" fmla="*/ 3605 h 191413"/>
                  <a:gd name="connsiteX5" fmla="*/ 45367 w 45416"/>
                  <a:gd name="connsiteY5" fmla="*/ 188079 h 191413"/>
                  <a:gd name="connsiteX6" fmla="*/ 42964 w 45416"/>
                  <a:gd name="connsiteY6" fmla="*/ 191384 h 191413"/>
                  <a:gd name="connsiteX7" fmla="*/ 0 w 45416"/>
                  <a:gd name="connsiteY7" fmla="*/ 191384 h 19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16" h="191413">
                    <a:moveTo>
                      <a:pt x="0" y="191384"/>
                    </a:moveTo>
                    <a:cubicBezTo>
                      <a:pt x="0" y="127389"/>
                      <a:pt x="0" y="63995"/>
                      <a:pt x="0" y="300"/>
                    </a:cubicBezTo>
                    <a:cubicBezTo>
                      <a:pt x="1202" y="300"/>
                      <a:pt x="2404" y="0"/>
                      <a:pt x="3305" y="0"/>
                    </a:cubicBezTo>
                    <a:cubicBezTo>
                      <a:pt x="15924" y="0"/>
                      <a:pt x="28843" y="0"/>
                      <a:pt x="41461" y="0"/>
                    </a:cubicBezTo>
                    <a:cubicBezTo>
                      <a:pt x="44165" y="0"/>
                      <a:pt x="45367" y="601"/>
                      <a:pt x="45367" y="3605"/>
                    </a:cubicBezTo>
                    <a:cubicBezTo>
                      <a:pt x="45367" y="65197"/>
                      <a:pt x="45367" y="126488"/>
                      <a:pt x="45367" y="188079"/>
                    </a:cubicBezTo>
                    <a:cubicBezTo>
                      <a:pt x="45367" y="189582"/>
                      <a:pt x="45968" y="191685"/>
                      <a:pt x="42964" y="191384"/>
                    </a:cubicBezTo>
                    <a:cubicBezTo>
                      <a:pt x="28843" y="191384"/>
                      <a:pt x="14722" y="191384"/>
                      <a:pt x="0" y="19138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C7ADA5-31C3-47D7-ABA9-44E9A480B633}"/>
                  </a:ext>
                </a:extLst>
              </p:cNvPr>
              <p:cNvSpPr/>
              <p:nvPr/>
            </p:nvSpPr>
            <p:spPr>
              <a:xfrm>
                <a:off x="1308881" y="463366"/>
                <a:ext cx="51404" cy="51688"/>
              </a:xfrm>
              <a:custGeom>
                <a:avLst/>
                <a:gdLst>
                  <a:gd name="connsiteX0" fmla="*/ 51398 w 51404"/>
                  <a:gd name="connsiteY0" fmla="*/ 26145 h 51688"/>
                  <a:gd name="connsiteX1" fmla="*/ 24959 w 51404"/>
                  <a:gd name="connsiteY1" fmla="*/ 51683 h 51688"/>
                  <a:gd name="connsiteX2" fmla="*/ 22 w 51404"/>
                  <a:gd name="connsiteY2" fmla="*/ 24943 h 51688"/>
                  <a:gd name="connsiteX3" fmla="*/ 26461 w 51404"/>
                  <a:gd name="connsiteY3" fmla="*/ 6 h 51688"/>
                  <a:gd name="connsiteX4" fmla="*/ 51398 w 51404"/>
                  <a:gd name="connsiteY4" fmla="*/ 26145 h 5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4" h="51688">
                    <a:moveTo>
                      <a:pt x="51398" y="26145"/>
                    </a:moveTo>
                    <a:cubicBezTo>
                      <a:pt x="51098" y="40566"/>
                      <a:pt x="39080" y="51983"/>
                      <a:pt x="24959" y="51683"/>
                    </a:cubicBezTo>
                    <a:cubicBezTo>
                      <a:pt x="11139" y="51382"/>
                      <a:pt x="-579" y="39064"/>
                      <a:pt x="22" y="24943"/>
                    </a:cubicBezTo>
                    <a:cubicBezTo>
                      <a:pt x="323" y="11122"/>
                      <a:pt x="12340" y="-295"/>
                      <a:pt x="26461" y="6"/>
                    </a:cubicBezTo>
                    <a:cubicBezTo>
                      <a:pt x="39981" y="306"/>
                      <a:pt x="51699" y="12324"/>
                      <a:pt x="51398" y="26145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63728B-A9AE-4A41-A411-5AE16E61827D}"/>
                  </a:ext>
                </a:extLst>
              </p:cNvPr>
              <p:cNvSpPr/>
              <p:nvPr/>
            </p:nvSpPr>
            <p:spPr>
              <a:xfrm>
                <a:off x="657231" y="734074"/>
                <a:ext cx="54686" cy="54686"/>
              </a:xfrm>
              <a:custGeom>
                <a:avLst/>
                <a:gdLst>
                  <a:gd name="connsiteX0" fmla="*/ 5 w 54686"/>
                  <a:gd name="connsiteY0" fmla="*/ 27341 h 54686"/>
                  <a:gd name="connsiteX1" fmla="*/ 27646 w 54686"/>
                  <a:gd name="connsiteY1" fmla="*/ 0 h 54686"/>
                  <a:gd name="connsiteX2" fmla="*/ 54687 w 54686"/>
                  <a:gd name="connsiteY2" fmla="*/ 27641 h 54686"/>
                  <a:gd name="connsiteX3" fmla="*/ 27046 w 54686"/>
                  <a:gd name="connsiteY3" fmla="*/ 54681 h 54686"/>
                  <a:gd name="connsiteX4" fmla="*/ 5 w 54686"/>
                  <a:gd name="connsiteY4" fmla="*/ 27341 h 5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86" h="54686">
                    <a:moveTo>
                      <a:pt x="5" y="27341"/>
                    </a:moveTo>
                    <a:cubicBezTo>
                      <a:pt x="5" y="12318"/>
                      <a:pt x="12624" y="0"/>
                      <a:pt x="27646" y="0"/>
                    </a:cubicBezTo>
                    <a:cubicBezTo>
                      <a:pt x="42368" y="300"/>
                      <a:pt x="54687" y="12619"/>
                      <a:pt x="54687" y="27641"/>
                    </a:cubicBezTo>
                    <a:cubicBezTo>
                      <a:pt x="54687" y="42663"/>
                      <a:pt x="42068" y="54982"/>
                      <a:pt x="27046" y="54681"/>
                    </a:cubicBezTo>
                    <a:cubicBezTo>
                      <a:pt x="12023" y="54681"/>
                      <a:pt x="-295" y="42363"/>
                      <a:pt x="5" y="27341"/>
                    </a:cubicBezTo>
                    <a:close/>
                  </a:path>
                </a:pathLst>
              </a:custGeom>
              <a:grpFill/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C1A7C-23D5-2212-BAB2-45E932C6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4441" y="4819943"/>
            <a:ext cx="428589" cy="1692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pic>
        <p:nvPicPr>
          <p:cNvPr id="4" name="Image 3" descr="Une image contenant Police, Graphique, logo, capture d’écran&#10;&#10;Description générée automatiquement">
            <a:extLst>
              <a:ext uri="{FF2B5EF4-FFF2-40B4-BE49-F238E27FC236}">
                <a16:creationId xmlns:a16="http://schemas.microsoft.com/office/drawing/2014/main" id="{59D4B8CD-7487-2DB9-AE4A-4D5ABEF60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91" y="165996"/>
            <a:ext cx="3296256" cy="14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.55556E-7 9.87654E-7 C 0.04948 -0.04877 0.12535 -0.05 0.17344 -0.00494 C 0.22101 0.04012 0.2526 0.09969 0.27292 0.17592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0" grpId="1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5138EF-AA6E-4FE0-83B9-2ECC3A65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EA47AD-D4F2-47F7-B0CE-CEEA6AD1C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EE76E2-E54D-4D07-BB71-A79BF8D7F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6641D3-656F-46F4-9220-F5F8D2419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22AEAF-A9CD-4EA8-9798-BDCAB4B9FEA6}"/>
              </a:ext>
            </a:extLst>
          </p:cNvPr>
          <p:cNvGrpSpPr/>
          <p:nvPr/>
        </p:nvGrpSpPr>
        <p:grpSpPr>
          <a:xfrm>
            <a:off x="3917708" y="1237674"/>
            <a:ext cx="4329630" cy="2483578"/>
            <a:chOff x="3419030" y="1518121"/>
            <a:chExt cx="4878749" cy="2798566"/>
          </a:xfrm>
        </p:grpSpPr>
        <p:pic>
          <p:nvPicPr>
            <p:cNvPr id="13" name="Graphique 41">
              <a:extLst>
                <a:ext uri="{FF2B5EF4-FFF2-40B4-BE49-F238E27FC236}">
                  <a16:creationId xmlns:a16="http://schemas.microsoft.com/office/drawing/2014/main" id="{FB195E09-C4F4-4758-AB2C-15C3EEFC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9030" y="1518121"/>
              <a:ext cx="4878749" cy="2798566"/>
            </a:xfrm>
            <a:prstGeom prst="rect">
              <a:avLst/>
            </a:prstGeom>
            <a:effectLst/>
          </p:spPr>
        </p:pic>
        <p:grpSp>
          <p:nvGrpSpPr>
            <p:cNvPr id="14" name="Groupe 65">
              <a:extLst>
                <a:ext uri="{FF2B5EF4-FFF2-40B4-BE49-F238E27FC236}">
                  <a16:creationId xmlns:a16="http://schemas.microsoft.com/office/drawing/2014/main" id="{640A88A4-5677-4186-839D-59F3549EF215}"/>
                </a:ext>
              </a:extLst>
            </p:cNvPr>
            <p:cNvGrpSpPr/>
            <p:nvPr/>
          </p:nvGrpSpPr>
          <p:grpSpPr>
            <a:xfrm>
              <a:off x="3985691" y="1638335"/>
              <a:ext cx="3745426" cy="2471513"/>
              <a:chOff x="1436070" y="1254493"/>
              <a:chExt cx="4200742" cy="2771964"/>
            </a:xfrm>
          </p:grpSpPr>
          <p:pic>
            <p:nvPicPr>
              <p:cNvPr id="15" name="Image 78">
                <a:extLst>
                  <a:ext uri="{FF2B5EF4-FFF2-40B4-BE49-F238E27FC236}">
                    <a16:creationId xmlns:a16="http://schemas.microsoft.com/office/drawing/2014/main" id="{F475CBDE-5425-4004-B7BF-F61976005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36070" y="1254493"/>
                <a:ext cx="4200742" cy="2273594"/>
              </a:xfrm>
              <a:prstGeom prst="rect">
                <a:avLst/>
              </a:prstGeom>
            </p:spPr>
          </p:pic>
          <p:pic>
            <p:nvPicPr>
              <p:cNvPr id="16" name="Image 79" descr="Une image contenant texte, capture d’écran, moniteur&#10;&#10;Description générée automatiquement">
                <a:extLst>
                  <a:ext uri="{FF2B5EF4-FFF2-40B4-BE49-F238E27FC236}">
                    <a16:creationId xmlns:a16="http://schemas.microsoft.com/office/drawing/2014/main" id="{F9D276DF-F631-4BEC-8EC4-D968CEEA9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36070" y="3460681"/>
                <a:ext cx="4199222" cy="565776"/>
              </a:xfrm>
              <a:prstGeom prst="rect">
                <a:avLst/>
              </a:prstGeom>
            </p:spPr>
          </p:pic>
        </p:grpSp>
      </p:grpSp>
      <p:sp>
        <p:nvSpPr>
          <p:cNvPr id="20" name="Google Shape;1019;p39">
            <a:extLst>
              <a:ext uri="{FF2B5EF4-FFF2-40B4-BE49-F238E27FC236}">
                <a16:creationId xmlns:a16="http://schemas.microsoft.com/office/drawing/2014/main" id="{65A70E59-7AB2-4CFC-9A3F-35648E967317}"/>
              </a:ext>
            </a:extLst>
          </p:cNvPr>
          <p:cNvSpPr txBox="1"/>
          <p:nvPr/>
        </p:nvSpPr>
        <p:spPr>
          <a:xfrm>
            <a:off x="694215" y="1317480"/>
            <a:ext cx="1467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3M</a:t>
            </a:r>
          </a:p>
        </p:txBody>
      </p:sp>
      <p:sp>
        <p:nvSpPr>
          <p:cNvPr id="21" name="Google Shape;1020;p39">
            <a:extLst>
              <a:ext uri="{FF2B5EF4-FFF2-40B4-BE49-F238E27FC236}">
                <a16:creationId xmlns:a16="http://schemas.microsoft.com/office/drawing/2014/main" id="{5A2B6042-5FDB-4313-9AB2-64C1B8E05EBD}"/>
              </a:ext>
            </a:extLst>
          </p:cNvPr>
          <p:cNvSpPr txBox="1"/>
          <p:nvPr/>
        </p:nvSpPr>
        <p:spPr>
          <a:xfrm>
            <a:off x="694215" y="1694655"/>
            <a:ext cx="14670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U</a:t>
            </a: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tilisateurs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 actifs</a:t>
            </a:r>
          </a:p>
        </p:txBody>
      </p:sp>
      <p:sp>
        <p:nvSpPr>
          <p:cNvPr id="22" name="Google Shape;1013;p39">
            <a:extLst>
              <a:ext uri="{FF2B5EF4-FFF2-40B4-BE49-F238E27FC236}">
                <a16:creationId xmlns:a16="http://schemas.microsoft.com/office/drawing/2014/main" id="{A9782908-E17D-4156-A384-88A80C80775A}"/>
              </a:ext>
            </a:extLst>
          </p:cNvPr>
          <p:cNvSpPr txBox="1"/>
          <p:nvPr/>
        </p:nvSpPr>
        <p:spPr>
          <a:xfrm>
            <a:off x="694215" y="538920"/>
            <a:ext cx="1310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73</a:t>
            </a:r>
          </a:p>
        </p:txBody>
      </p:sp>
      <p:sp>
        <p:nvSpPr>
          <p:cNvPr id="23" name="Google Shape;1014;p39">
            <a:extLst>
              <a:ext uri="{FF2B5EF4-FFF2-40B4-BE49-F238E27FC236}">
                <a16:creationId xmlns:a16="http://schemas.microsoft.com/office/drawing/2014/main" id="{71F7DD33-C13B-40C0-BBE4-570220C6A2C6}"/>
              </a:ext>
            </a:extLst>
          </p:cNvPr>
          <p:cNvSpPr txBox="1"/>
          <p:nvPr/>
        </p:nvSpPr>
        <p:spPr>
          <a:xfrm>
            <a:off x="694215" y="915974"/>
            <a:ext cx="131087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Pays utilisateurs</a:t>
            </a:r>
          </a:p>
        </p:txBody>
      </p:sp>
      <p:sp>
        <p:nvSpPr>
          <p:cNvPr id="24" name="Google Shape;1019;p39">
            <a:extLst>
              <a:ext uri="{FF2B5EF4-FFF2-40B4-BE49-F238E27FC236}">
                <a16:creationId xmlns:a16="http://schemas.microsoft.com/office/drawing/2014/main" id="{03C56DA5-48DB-40E7-818E-07651206734B}"/>
              </a:ext>
            </a:extLst>
          </p:cNvPr>
          <p:cNvSpPr txBox="1"/>
          <p:nvPr/>
        </p:nvSpPr>
        <p:spPr>
          <a:xfrm>
            <a:off x="694215" y="2102472"/>
            <a:ext cx="1467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2M</a:t>
            </a:r>
          </a:p>
        </p:txBody>
      </p:sp>
      <p:sp>
        <p:nvSpPr>
          <p:cNvPr id="25" name="Google Shape;1020;p39">
            <a:extLst>
              <a:ext uri="{FF2B5EF4-FFF2-40B4-BE49-F238E27FC236}">
                <a16:creationId xmlns:a16="http://schemas.microsoft.com/office/drawing/2014/main" id="{25F1F200-1A04-4491-AECD-E212D880631A}"/>
              </a:ext>
            </a:extLst>
          </p:cNvPr>
          <p:cNvSpPr txBox="1"/>
          <p:nvPr/>
        </p:nvSpPr>
        <p:spPr>
          <a:xfrm>
            <a:off x="694215" y="2479646"/>
            <a:ext cx="1467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Formations complétées</a:t>
            </a:r>
          </a:p>
        </p:txBody>
      </p:sp>
      <p:sp>
        <p:nvSpPr>
          <p:cNvPr id="26" name="Google Shape;1013;p39">
            <a:extLst>
              <a:ext uri="{FF2B5EF4-FFF2-40B4-BE49-F238E27FC236}">
                <a16:creationId xmlns:a16="http://schemas.microsoft.com/office/drawing/2014/main" id="{8005F7F0-AF0C-47AE-B41E-7B2267E2F94B}"/>
              </a:ext>
            </a:extLst>
          </p:cNvPr>
          <p:cNvSpPr txBox="1"/>
          <p:nvPr/>
        </p:nvSpPr>
        <p:spPr>
          <a:xfrm>
            <a:off x="694215" y="2965332"/>
            <a:ext cx="1310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135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Extra Bold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014;p39">
            <a:extLst>
              <a:ext uri="{FF2B5EF4-FFF2-40B4-BE49-F238E27FC236}">
                <a16:creationId xmlns:a16="http://schemas.microsoft.com/office/drawing/2014/main" id="{947100B5-52BE-496A-9F05-8D7D73A8E81B}"/>
              </a:ext>
            </a:extLst>
          </p:cNvPr>
          <p:cNvSpPr txBox="1"/>
          <p:nvPr/>
        </p:nvSpPr>
        <p:spPr>
          <a:xfrm>
            <a:off x="694215" y="3342386"/>
            <a:ext cx="131087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employés</a:t>
            </a:r>
          </a:p>
        </p:txBody>
      </p:sp>
      <p:sp>
        <p:nvSpPr>
          <p:cNvPr id="28" name="Google Shape;1019;p39">
            <a:extLst>
              <a:ext uri="{FF2B5EF4-FFF2-40B4-BE49-F238E27FC236}">
                <a16:creationId xmlns:a16="http://schemas.microsoft.com/office/drawing/2014/main" id="{15239859-A609-4187-ADAA-D3026BA17190}"/>
              </a:ext>
            </a:extLst>
          </p:cNvPr>
          <p:cNvSpPr txBox="1"/>
          <p:nvPr/>
        </p:nvSpPr>
        <p:spPr>
          <a:xfrm>
            <a:off x="694215" y="3722043"/>
            <a:ext cx="1560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7 bureaux</a:t>
            </a:r>
          </a:p>
        </p:txBody>
      </p:sp>
      <p:sp>
        <p:nvSpPr>
          <p:cNvPr id="29" name="Google Shape;1020;p39">
            <a:extLst>
              <a:ext uri="{FF2B5EF4-FFF2-40B4-BE49-F238E27FC236}">
                <a16:creationId xmlns:a16="http://schemas.microsoft.com/office/drawing/2014/main" id="{352BC14B-F8FA-42E1-BC69-538737EB6579}"/>
              </a:ext>
            </a:extLst>
          </p:cNvPr>
          <p:cNvSpPr txBox="1"/>
          <p:nvPr/>
        </p:nvSpPr>
        <p:spPr>
          <a:xfrm>
            <a:off x="694214" y="4099217"/>
            <a:ext cx="1648146" cy="57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Paris, Luxembourg, Stuttgart, Amsterdam, Londres,</a:t>
            </a:r>
            <a:b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</a:b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Bruxelles and Lisbonne</a:t>
            </a:r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947BD442-A7A0-4E56-8BE9-F5F5BF5B11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02" y="3891831"/>
            <a:ext cx="809332" cy="299752"/>
          </a:xfrm>
          <a:prstGeom prst="rect">
            <a:avLst/>
          </a:prstGeom>
        </p:spPr>
      </p:pic>
      <p:pic>
        <p:nvPicPr>
          <p:cNvPr id="32" name="Graphic 11">
            <a:extLst>
              <a:ext uri="{FF2B5EF4-FFF2-40B4-BE49-F238E27FC236}">
                <a16:creationId xmlns:a16="http://schemas.microsoft.com/office/drawing/2014/main" id="{23D764CA-E4A9-438A-B970-FA700814CD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1624" y="4353511"/>
            <a:ext cx="440535" cy="440108"/>
          </a:xfrm>
          <a:prstGeom prst="rect">
            <a:avLst/>
          </a:prstGeom>
        </p:spPr>
      </p:pic>
      <p:pic>
        <p:nvPicPr>
          <p:cNvPr id="33" name="Graphic 12">
            <a:extLst>
              <a:ext uri="{FF2B5EF4-FFF2-40B4-BE49-F238E27FC236}">
                <a16:creationId xmlns:a16="http://schemas.microsoft.com/office/drawing/2014/main" id="{F5F9C038-D88A-4AEC-BF33-0461E994AC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9078" y="3860054"/>
            <a:ext cx="516197" cy="363307"/>
          </a:xfrm>
          <a:prstGeom prst="rect">
            <a:avLst/>
          </a:prstGeom>
        </p:spPr>
      </p:pic>
      <p:pic>
        <p:nvPicPr>
          <p:cNvPr id="34" name="Graphic 13">
            <a:extLst>
              <a:ext uri="{FF2B5EF4-FFF2-40B4-BE49-F238E27FC236}">
                <a16:creationId xmlns:a16="http://schemas.microsoft.com/office/drawing/2014/main" id="{47CC10DE-FD4B-4C3A-AF77-320CC5E1563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6092" y="306618"/>
            <a:ext cx="918806" cy="210046"/>
          </a:xfrm>
          <a:prstGeom prst="rect">
            <a:avLst/>
          </a:prstGeom>
        </p:spPr>
      </p:pic>
      <p:pic>
        <p:nvPicPr>
          <p:cNvPr id="35" name="Graphic 14">
            <a:extLst>
              <a:ext uri="{FF2B5EF4-FFF2-40B4-BE49-F238E27FC236}">
                <a16:creationId xmlns:a16="http://schemas.microsoft.com/office/drawing/2014/main" id="{C02C7734-381B-4F10-965F-1BC3DC6C24B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7753" y="4370027"/>
            <a:ext cx="440535" cy="423592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7409F847-DA9D-4027-BE90-5220E27B64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99616" y="3866668"/>
            <a:ext cx="403430" cy="350076"/>
          </a:xfrm>
          <a:prstGeom prst="rect">
            <a:avLst/>
          </a:prstGeom>
        </p:spPr>
      </p:pic>
      <p:pic>
        <p:nvPicPr>
          <p:cNvPr id="37" name="Graphic 16">
            <a:extLst>
              <a:ext uri="{FF2B5EF4-FFF2-40B4-BE49-F238E27FC236}">
                <a16:creationId xmlns:a16="http://schemas.microsoft.com/office/drawing/2014/main" id="{DE1B58C5-01F7-4574-B4FE-678C26069E9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86779" y="4337282"/>
            <a:ext cx="456336" cy="456336"/>
          </a:xfrm>
          <a:prstGeom prst="rect">
            <a:avLst/>
          </a:prstGeom>
        </p:spPr>
      </p:pic>
      <p:pic>
        <p:nvPicPr>
          <p:cNvPr id="38" name="Graphic 17">
            <a:extLst>
              <a:ext uri="{FF2B5EF4-FFF2-40B4-BE49-F238E27FC236}">
                <a16:creationId xmlns:a16="http://schemas.microsoft.com/office/drawing/2014/main" id="{FB45514F-A473-4B93-A5E7-CDF1A7CEBAC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01563" y="3234109"/>
            <a:ext cx="854303" cy="212241"/>
          </a:xfrm>
          <a:prstGeom prst="rect">
            <a:avLst/>
          </a:prstGeom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32F0CFBF-E5FD-4EBD-BE12-140145D0769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08" y="4370027"/>
            <a:ext cx="1004067" cy="423591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77D525F1-BA4C-478B-A713-D36F2C66E73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668" y="306619"/>
            <a:ext cx="652581" cy="289419"/>
          </a:xfrm>
          <a:prstGeom prst="rect">
            <a:avLst/>
          </a:prstGeom>
        </p:spPr>
      </p:pic>
      <p:pic>
        <p:nvPicPr>
          <p:cNvPr id="41" name="Graphic 21">
            <a:extLst>
              <a:ext uri="{FF2B5EF4-FFF2-40B4-BE49-F238E27FC236}">
                <a16:creationId xmlns:a16="http://schemas.microsoft.com/office/drawing/2014/main" id="{90890A99-CB03-4FAA-98EF-F508BB7015B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06059" y="2018584"/>
            <a:ext cx="718109" cy="212241"/>
          </a:xfrm>
          <a:prstGeom prst="rect">
            <a:avLst/>
          </a:prstGeom>
        </p:spPr>
      </p:pic>
      <p:pic>
        <p:nvPicPr>
          <p:cNvPr id="42" name="Graphic 22">
            <a:extLst>
              <a:ext uri="{FF2B5EF4-FFF2-40B4-BE49-F238E27FC236}">
                <a16:creationId xmlns:a16="http://schemas.microsoft.com/office/drawing/2014/main" id="{8EC9689E-E0F7-425C-B5A8-7037798A29F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39804" y="1519752"/>
            <a:ext cx="857392" cy="318361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A0477D53-65F1-4379-9391-C1DC0CC4405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93319" y="3935587"/>
            <a:ext cx="887419" cy="212241"/>
          </a:xfrm>
          <a:prstGeom prst="rect">
            <a:avLst/>
          </a:prstGeom>
        </p:spPr>
      </p:pic>
      <p:pic>
        <p:nvPicPr>
          <p:cNvPr id="44" name="Graphic 25">
            <a:extLst>
              <a:ext uri="{FF2B5EF4-FFF2-40B4-BE49-F238E27FC236}">
                <a16:creationId xmlns:a16="http://schemas.microsoft.com/office/drawing/2014/main" id="{1A0AC566-2ABD-48E5-9FA6-71C1BA776690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72793" y="554339"/>
            <a:ext cx="779391" cy="212241"/>
          </a:xfrm>
          <a:prstGeom prst="rect">
            <a:avLst/>
          </a:prstGeom>
        </p:spPr>
      </p:pic>
      <p:pic>
        <p:nvPicPr>
          <p:cNvPr id="45" name="Graphic 26">
            <a:extLst>
              <a:ext uri="{FF2B5EF4-FFF2-40B4-BE49-F238E27FC236}">
                <a16:creationId xmlns:a16="http://schemas.microsoft.com/office/drawing/2014/main" id="{5C876075-8276-425B-A716-BCC735268D60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092581" y="2661099"/>
            <a:ext cx="853543" cy="175406"/>
          </a:xfrm>
          <a:prstGeom prst="rect">
            <a:avLst/>
          </a:prstGeom>
        </p:spPr>
      </p:pic>
      <p:pic>
        <p:nvPicPr>
          <p:cNvPr id="46" name="Graphic 27">
            <a:extLst>
              <a:ext uri="{FF2B5EF4-FFF2-40B4-BE49-F238E27FC236}">
                <a16:creationId xmlns:a16="http://schemas.microsoft.com/office/drawing/2014/main" id="{244FFCC1-8E0B-4257-AADA-B10A0E56C535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748952" y="306619"/>
            <a:ext cx="828187" cy="166214"/>
          </a:xfrm>
          <a:prstGeom prst="rect">
            <a:avLst/>
          </a:prstGeom>
        </p:spPr>
      </p:pic>
      <p:pic>
        <p:nvPicPr>
          <p:cNvPr id="47" name="Graphic 28">
            <a:extLst>
              <a:ext uri="{FF2B5EF4-FFF2-40B4-BE49-F238E27FC236}">
                <a16:creationId xmlns:a16="http://schemas.microsoft.com/office/drawing/2014/main" id="{DDC474D0-3036-4BB6-ADA0-ECFD5BC0471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520650" y="4353511"/>
            <a:ext cx="548612" cy="440108"/>
          </a:xfrm>
          <a:prstGeom prst="rect">
            <a:avLst/>
          </a:prstGeom>
        </p:spPr>
      </p:pic>
      <p:pic>
        <p:nvPicPr>
          <p:cNvPr id="48" name="Graphic 30">
            <a:extLst>
              <a:ext uri="{FF2B5EF4-FFF2-40B4-BE49-F238E27FC236}">
                <a16:creationId xmlns:a16="http://schemas.microsoft.com/office/drawing/2014/main" id="{D531BC5F-E5DB-4D54-91A7-683712124F6E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87644" y="2189177"/>
            <a:ext cx="828833" cy="256811"/>
          </a:xfrm>
          <a:prstGeom prst="rect">
            <a:avLst/>
          </a:prstGeom>
        </p:spPr>
      </p:pic>
      <p:pic>
        <p:nvPicPr>
          <p:cNvPr id="49" name="Picture 31" descr="Logo&#10;&#10;Description automatically generated">
            <a:extLst>
              <a:ext uri="{FF2B5EF4-FFF2-40B4-BE49-F238E27FC236}">
                <a16:creationId xmlns:a16="http://schemas.microsoft.com/office/drawing/2014/main" id="{9DF61EA1-7B35-43F2-B6F8-1C1AC643CCE1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66" y="1294835"/>
            <a:ext cx="501296" cy="410761"/>
          </a:xfrm>
          <a:prstGeom prst="rect">
            <a:avLst/>
          </a:prstGeom>
        </p:spPr>
      </p:pic>
      <p:pic>
        <p:nvPicPr>
          <p:cNvPr id="50" name="Graphic 32">
            <a:extLst>
              <a:ext uri="{FF2B5EF4-FFF2-40B4-BE49-F238E27FC236}">
                <a16:creationId xmlns:a16="http://schemas.microsoft.com/office/drawing/2014/main" id="{A7A0C82E-378D-4084-BAE8-13C27A709207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994897" y="801779"/>
            <a:ext cx="722161" cy="327585"/>
          </a:xfrm>
          <a:prstGeom prst="rect">
            <a:avLst/>
          </a:prstGeom>
        </p:spPr>
      </p:pic>
      <p:pic>
        <p:nvPicPr>
          <p:cNvPr id="51" name="Picture 33" descr="Logo&#10;&#10;Description automatically generated">
            <a:extLst>
              <a:ext uri="{FF2B5EF4-FFF2-40B4-BE49-F238E27FC236}">
                <a16:creationId xmlns:a16="http://schemas.microsoft.com/office/drawing/2014/main" id="{CB31153D-CC72-47F6-A39A-933F1E687C3E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298" y="801780"/>
            <a:ext cx="659809" cy="278729"/>
          </a:xfrm>
          <a:prstGeom prst="rect">
            <a:avLst/>
          </a:prstGeom>
        </p:spPr>
      </p:pic>
      <p:pic>
        <p:nvPicPr>
          <p:cNvPr id="52" name="Picture 2" descr="Logo du fournisseur d'énergie Butagaz">
            <a:extLst>
              <a:ext uri="{FF2B5EF4-FFF2-40B4-BE49-F238E27FC236}">
                <a16:creationId xmlns:a16="http://schemas.microsoft.com/office/drawing/2014/main" id="{D5E99D0B-035F-45DB-84E5-DD8613B10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5740" y="306618"/>
            <a:ext cx="639070" cy="2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85B4C56F-7681-4780-8644-7841A0F6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166" y="2471051"/>
            <a:ext cx="763678" cy="4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36BA36BE-9BB9-4D7F-BB30-9331D13B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6803" y="3055317"/>
            <a:ext cx="599039" cy="5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c 24">
            <a:extLst>
              <a:ext uri="{FF2B5EF4-FFF2-40B4-BE49-F238E27FC236}">
                <a16:creationId xmlns:a16="http://schemas.microsoft.com/office/drawing/2014/main" id="{F6388A09-6CF5-49E1-BBF3-827DE416E2D4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241090" y="3929064"/>
            <a:ext cx="1212568" cy="225286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61E2BA19-348B-4335-93EE-B7EA272E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1347" y="801779"/>
            <a:ext cx="1136707" cy="3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5BE4ED17-9417-4981-91FF-B6F5D000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0292" y="801780"/>
            <a:ext cx="943854" cy="3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Learn to drive from only £20/h | RED Driving School">
            <a:extLst>
              <a:ext uri="{FF2B5EF4-FFF2-40B4-BE49-F238E27FC236}">
                <a16:creationId xmlns:a16="http://schemas.microsoft.com/office/drawing/2014/main" id="{D9EB47FF-23A3-47AB-B06B-74705BE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080" y="971447"/>
            <a:ext cx="655721" cy="3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Bienvenue sur le site Afnor international - AFNOR INTERNATIONAL">
            <a:extLst>
              <a:ext uri="{FF2B5EF4-FFF2-40B4-BE49-F238E27FC236}">
                <a16:creationId xmlns:a16="http://schemas.microsoft.com/office/drawing/2014/main" id="{BC25A57A-B389-40E7-AE24-FD64366B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7982" y="306619"/>
            <a:ext cx="703843" cy="2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80C6CC-5EE9-4BED-BC47-2FC3B898015B}"/>
              </a:ext>
            </a:extLst>
          </p:cNvPr>
          <p:cNvCxnSpPr>
            <a:cxnSpLocks/>
          </p:cNvCxnSpPr>
          <p:nvPr/>
        </p:nvCxnSpPr>
        <p:spPr>
          <a:xfrm>
            <a:off x="516164" y="664867"/>
            <a:ext cx="0" cy="34442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54A821-0E9C-4FB3-BF91-2860AEDA58B2}"/>
              </a:ext>
            </a:extLst>
          </p:cNvPr>
          <p:cNvCxnSpPr>
            <a:cxnSpLocks/>
          </p:cNvCxnSpPr>
          <p:nvPr/>
        </p:nvCxnSpPr>
        <p:spPr>
          <a:xfrm>
            <a:off x="516164" y="1453156"/>
            <a:ext cx="0" cy="34442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8F118C-04C3-43EB-A35E-686DBED91A78}"/>
              </a:ext>
            </a:extLst>
          </p:cNvPr>
          <p:cNvCxnSpPr>
            <a:cxnSpLocks/>
          </p:cNvCxnSpPr>
          <p:nvPr/>
        </p:nvCxnSpPr>
        <p:spPr>
          <a:xfrm>
            <a:off x="516164" y="2192460"/>
            <a:ext cx="0" cy="54000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D34966-BB12-48CE-9DA2-FCD97257F64C}"/>
              </a:ext>
            </a:extLst>
          </p:cNvPr>
          <p:cNvCxnSpPr>
            <a:cxnSpLocks/>
          </p:cNvCxnSpPr>
          <p:nvPr/>
        </p:nvCxnSpPr>
        <p:spPr>
          <a:xfrm>
            <a:off x="516164" y="3064663"/>
            <a:ext cx="0" cy="38168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66BB22-0676-49F1-A62C-A5160BEDA1A4}"/>
              </a:ext>
            </a:extLst>
          </p:cNvPr>
          <p:cNvCxnSpPr>
            <a:cxnSpLocks/>
          </p:cNvCxnSpPr>
          <p:nvPr/>
        </p:nvCxnSpPr>
        <p:spPr>
          <a:xfrm>
            <a:off x="516164" y="3809897"/>
            <a:ext cx="0" cy="66209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4">
            <a:extLst>
              <a:ext uri="{FF2B5EF4-FFF2-40B4-BE49-F238E27FC236}">
                <a16:creationId xmlns:a16="http://schemas.microsoft.com/office/drawing/2014/main" id="{D9456F6C-68F3-D82D-67F5-2EDF12ABE4C2}"/>
              </a:ext>
            </a:extLst>
          </p:cNvPr>
          <p:cNvSpPr txBox="1"/>
          <p:nvPr/>
        </p:nvSpPr>
        <p:spPr>
          <a:xfrm>
            <a:off x="516165" y="4817588"/>
            <a:ext cx="1593624" cy="1231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Abel"/>
                <a:cs typeface="Abel"/>
                <a:sym typeface="Abel"/>
              </a:rPr>
              <a:t>Arrêté en Novembre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10D8A-5DF8-8E12-D939-1939C65A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4442" y="4819944"/>
            <a:ext cx="428589" cy="1692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951 0.74444 C -0.07291 0.72901 -0.03368 0.61018 -0.02014 0.54382 C -0.00642 0.47685 0.0073 0.40926 0.01146 0.27777 C 0.01545 0.14568 0.01129 0.05185 0.00052 -0.00031 " pathEditMode="relative" rAng="0" ptsTypes="AA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372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5138EF-AA6E-4FE0-83B9-2ECC3A65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EA47AD-D4F2-47F7-B0CE-CEEA6AD1C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EE76E2-E54D-4D07-BB71-A79BF8D7F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F5981-0073-1EE4-7DCA-D6F82D22C6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DEC0A5BE-6434-5BC6-357D-146D4992DAD4}"/>
              </a:ext>
            </a:extLst>
          </p:cNvPr>
          <p:cNvSpPr txBox="1">
            <a:spLocks/>
          </p:cNvSpPr>
          <p:nvPr/>
        </p:nvSpPr>
        <p:spPr>
          <a:xfrm>
            <a:off x="3559046" y="2147390"/>
            <a:ext cx="4964387" cy="84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Découvrons la plateforme Rise Up en live</a:t>
            </a:r>
          </a:p>
        </p:txBody>
      </p:sp>
    </p:spTree>
    <p:extLst>
      <p:ext uri="{BB962C8B-B14F-4D97-AF65-F5344CB8AC3E}">
        <p14:creationId xmlns:p14="http://schemas.microsoft.com/office/powerpoint/2010/main" val="221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arachuting over a mountain&#10;&#10;Description automatically generated with low confidence">
            <a:extLst>
              <a:ext uri="{FF2B5EF4-FFF2-40B4-BE49-F238E27FC236}">
                <a16:creationId xmlns:a16="http://schemas.microsoft.com/office/drawing/2014/main" id="{AF8A00A9-E3AB-D497-78E6-71E38A17A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98908B-BA6E-4A00-95C3-E0E16BA10958}"/>
              </a:ext>
            </a:extLst>
          </p:cNvPr>
          <p:cNvSpPr txBox="1">
            <a:spLocks/>
          </p:cNvSpPr>
          <p:nvPr/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59A993-4673-3744-B041-C7B768BC4426}"/>
              </a:ext>
            </a:extLst>
          </p:cNvPr>
          <p:cNvSpPr/>
          <p:nvPr/>
        </p:nvSpPr>
        <p:spPr>
          <a:xfrm>
            <a:off x="0" y="3"/>
            <a:ext cx="9144000" cy="4151868"/>
          </a:xfrm>
          <a:custGeom>
            <a:avLst/>
            <a:gdLst>
              <a:gd name="connsiteX0" fmla="*/ 0 w 9144000"/>
              <a:gd name="connsiteY0" fmla="*/ 0 h 4417681"/>
              <a:gd name="connsiteX1" fmla="*/ 9144000 w 9144000"/>
              <a:gd name="connsiteY1" fmla="*/ 0 h 4417681"/>
              <a:gd name="connsiteX2" fmla="*/ 9144000 w 9144000"/>
              <a:gd name="connsiteY2" fmla="*/ 1909908 h 4417681"/>
              <a:gd name="connsiteX3" fmla="*/ 9144000 w 9144000"/>
              <a:gd name="connsiteY3" fmla="*/ 2530545 h 4417681"/>
              <a:gd name="connsiteX4" fmla="*/ 9144000 w 9144000"/>
              <a:gd name="connsiteY4" fmla="*/ 4109849 h 4417681"/>
              <a:gd name="connsiteX5" fmla="*/ 8660832 w 9144000"/>
              <a:gd name="connsiteY5" fmla="*/ 4181710 h 4417681"/>
              <a:gd name="connsiteX6" fmla="*/ 4875117 w 9144000"/>
              <a:gd name="connsiteY6" fmla="*/ 4417681 h 4417681"/>
              <a:gd name="connsiteX7" fmla="*/ 239230 w 9144000"/>
              <a:gd name="connsiteY7" fmla="*/ 4055263 h 4417681"/>
              <a:gd name="connsiteX8" fmla="*/ 0 w 9144000"/>
              <a:gd name="connsiteY8" fmla="*/ 4010391 h 4417681"/>
              <a:gd name="connsiteX9" fmla="*/ 0 w 9144000"/>
              <a:gd name="connsiteY9" fmla="*/ 2530545 h 4417681"/>
              <a:gd name="connsiteX10" fmla="*/ 0 w 9144000"/>
              <a:gd name="connsiteY10" fmla="*/ 1909908 h 44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417681">
                <a:moveTo>
                  <a:pt x="0" y="0"/>
                </a:moveTo>
                <a:lnTo>
                  <a:pt x="9144000" y="0"/>
                </a:lnTo>
                <a:lnTo>
                  <a:pt x="9144000" y="1909908"/>
                </a:lnTo>
                <a:lnTo>
                  <a:pt x="9144000" y="2530545"/>
                </a:lnTo>
                <a:lnTo>
                  <a:pt x="9144000" y="4109849"/>
                </a:lnTo>
                <a:lnTo>
                  <a:pt x="8660832" y="4181710"/>
                </a:lnTo>
                <a:cubicBezTo>
                  <a:pt x="7497255" y="4333658"/>
                  <a:pt x="6217968" y="4417681"/>
                  <a:pt x="4875117" y="4417681"/>
                </a:cubicBezTo>
                <a:cubicBezTo>
                  <a:pt x="3196554" y="4417681"/>
                  <a:pt x="1617309" y="4286393"/>
                  <a:pt x="239230" y="4055263"/>
                </a:cubicBezTo>
                <a:lnTo>
                  <a:pt x="0" y="4010391"/>
                </a:lnTo>
                <a:lnTo>
                  <a:pt x="0" y="2530545"/>
                </a:lnTo>
                <a:lnTo>
                  <a:pt x="0" y="19099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88083"/>
                </a:schemeClr>
              </a:gs>
              <a:gs pos="81000">
                <a:schemeClr val="bg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6E15099-9709-771B-8A43-1E3A64D6258F}"/>
              </a:ext>
            </a:extLst>
          </p:cNvPr>
          <p:cNvSpPr txBox="1">
            <a:spLocks/>
          </p:cNvSpPr>
          <p:nvPr/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rPr>
              <a:t>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66060B0-8BCB-E818-31B8-3BC8C0434BEC}"/>
              </a:ext>
            </a:extLst>
          </p:cNvPr>
          <p:cNvSpPr txBox="1">
            <a:spLocks/>
          </p:cNvSpPr>
          <p:nvPr/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 </a:t>
            </a:r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D4BACE7D-5149-6A65-B0F4-868339F9BE47}"/>
              </a:ext>
            </a:extLst>
          </p:cNvPr>
          <p:cNvSpPr txBox="1">
            <a:spLocks/>
          </p:cNvSpPr>
          <p:nvPr/>
        </p:nvSpPr>
        <p:spPr>
          <a:xfrm>
            <a:off x="1744117" y="1660527"/>
            <a:ext cx="5484842" cy="1194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RDV sur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https://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shorturl.at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/brGY2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74F304AF-BA1F-C2A3-5639-FAA52135111A}"/>
              </a:ext>
            </a:extLst>
          </p:cNvPr>
          <p:cNvSpPr txBox="1">
            <a:spLocks/>
          </p:cNvSpPr>
          <p:nvPr/>
        </p:nvSpPr>
        <p:spPr>
          <a:xfrm>
            <a:off x="2422931" y="1236230"/>
            <a:ext cx="4298136" cy="411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C6E54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20 jours offerts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4758181-C11F-0D81-1FE4-233ADA4622A8}"/>
              </a:ext>
            </a:extLst>
          </p:cNvPr>
          <p:cNvSpPr txBox="1">
            <a:spLocks/>
          </p:cNvSpPr>
          <p:nvPr/>
        </p:nvSpPr>
        <p:spPr>
          <a:xfrm>
            <a:off x="1624358" y="301629"/>
            <a:ext cx="5895283" cy="84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Testez l’académie mobile de Rise Up en version d’essai </a:t>
            </a:r>
          </a:p>
        </p:txBody>
      </p:sp>
      <p:sp>
        <p:nvSpPr>
          <p:cNvPr id="13" name="Titre 15">
            <a:extLst>
              <a:ext uri="{FF2B5EF4-FFF2-40B4-BE49-F238E27FC236}">
                <a16:creationId xmlns:a16="http://schemas.microsoft.com/office/drawing/2014/main" id="{605F741F-0E7B-673F-DC9A-F1958094C374}"/>
              </a:ext>
            </a:extLst>
          </p:cNvPr>
          <p:cNvSpPr txBox="1">
            <a:spLocks/>
          </p:cNvSpPr>
          <p:nvPr/>
        </p:nvSpPr>
        <p:spPr>
          <a:xfrm>
            <a:off x="1993428" y="3023370"/>
            <a:ext cx="4986220" cy="9223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Vos identifiants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Id: Bienvenue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Mdp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 :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demo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Metropoli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0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06EC54-B096-6609-E886-4F2896459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47" y="0"/>
            <a:ext cx="9163147" cy="51435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07383E-E177-4D2F-9FD0-DCE3272D12A0}"/>
              </a:ext>
            </a:extLst>
          </p:cNvPr>
          <p:cNvSpPr/>
          <p:nvPr/>
        </p:nvSpPr>
        <p:spPr>
          <a:xfrm rot="19658641" flipH="1" flipV="1">
            <a:off x="4633983" y="3405430"/>
            <a:ext cx="8682387" cy="34171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8000">
                <a:schemeClr val="accent3">
                  <a:alpha val="61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E0DE9F-1094-469E-8DF5-2A6EC7FC1AA8}"/>
              </a:ext>
            </a:extLst>
          </p:cNvPr>
          <p:cNvSpPr/>
          <p:nvPr/>
        </p:nvSpPr>
        <p:spPr>
          <a:xfrm rot="19658641" flipH="1" flipV="1">
            <a:off x="6201242" y="465890"/>
            <a:ext cx="5136289" cy="6676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3989DC-7CDF-4A5A-A599-536F8496B311}"/>
              </a:ext>
            </a:extLst>
          </p:cNvPr>
          <p:cNvSpPr/>
          <p:nvPr/>
        </p:nvSpPr>
        <p:spPr>
          <a:xfrm flipV="1">
            <a:off x="6655778" y="1738435"/>
            <a:ext cx="478888" cy="478950"/>
          </a:xfrm>
          <a:prstGeom prst="ellipse">
            <a:avLst/>
          </a:prstGeom>
          <a:gradFill>
            <a:gsLst>
              <a:gs pos="0">
                <a:schemeClr val="bg1">
                  <a:alpha val="48000"/>
                </a:schemeClr>
              </a:gs>
              <a:gs pos="100000">
                <a:schemeClr val="bg1">
                  <a:alpha val="96000"/>
                </a:schemeClr>
              </a:gs>
            </a:gsLst>
            <a:lin ang="5400000" scaled="1"/>
          </a:gradFill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A0DF22-C7AF-4B00-A6E8-9E718C084EA3}"/>
              </a:ext>
            </a:extLst>
          </p:cNvPr>
          <p:cNvGrpSpPr/>
          <p:nvPr/>
        </p:nvGrpSpPr>
        <p:grpSpPr>
          <a:xfrm>
            <a:off x="10100541" y="138083"/>
            <a:ext cx="779390" cy="311848"/>
            <a:chOff x="8233641" y="138083"/>
            <a:chExt cx="779390" cy="31184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86C2299-284A-4395-9B15-8EF6905DF328}"/>
                </a:ext>
              </a:extLst>
            </p:cNvPr>
            <p:cNvSpPr/>
            <p:nvPr/>
          </p:nvSpPr>
          <p:spPr>
            <a:xfrm>
              <a:off x="8233641" y="138083"/>
              <a:ext cx="779390" cy="3118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1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A0A"/>
                </a:buClr>
                <a:buSzPts val="1800"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CED868F-9E3F-498C-AD06-76129B4A2E4C}"/>
                </a:ext>
              </a:extLst>
            </p:cNvPr>
            <p:cNvGrpSpPr/>
            <p:nvPr/>
          </p:nvGrpSpPr>
          <p:grpSpPr>
            <a:xfrm>
              <a:off x="8297780" y="202803"/>
              <a:ext cx="573228" cy="182409"/>
              <a:chOff x="469759" y="351545"/>
              <a:chExt cx="1812043" cy="576617"/>
            </a:xfrm>
            <a:gradFill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0"/>
            </a:gra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25DD9B-C7CD-49D8-9A9F-87DE0CB44ADF}"/>
                  </a:ext>
                </a:extLst>
              </p:cNvPr>
              <p:cNvSpPr/>
              <p:nvPr/>
            </p:nvSpPr>
            <p:spPr>
              <a:xfrm>
                <a:off x="469759" y="351545"/>
                <a:ext cx="576858" cy="576617"/>
              </a:xfrm>
              <a:custGeom>
                <a:avLst/>
                <a:gdLst>
                  <a:gd name="connsiteX0" fmla="*/ 288128 w 576858"/>
                  <a:gd name="connsiteY0" fmla="*/ 576617 h 576617"/>
                  <a:gd name="connsiteX1" fmla="*/ 0 w 576858"/>
                  <a:gd name="connsiteY1" fmla="*/ 288489 h 576617"/>
                  <a:gd name="connsiteX2" fmla="*/ 294737 w 576858"/>
                  <a:gd name="connsiteY2" fmla="*/ 61 h 576617"/>
                  <a:gd name="connsiteX3" fmla="*/ 576856 w 576858"/>
                  <a:gd name="connsiteY3" fmla="*/ 289090 h 576617"/>
                  <a:gd name="connsiteX4" fmla="*/ 288128 w 576858"/>
                  <a:gd name="connsiteY4" fmla="*/ 576617 h 576617"/>
                  <a:gd name="connsiteX5" fmla="*/ 319073 w 576858"/>
                  <a:gd name="connsiteY5" fmla="*/ 284884 h 576617"/>
                  <a:gd name="connsiteX6" fmla="*/ 321177 w 576858"/>
                  <a:gd name="connsiteY6" fmla="*/ 284583 h 576617"/>
                  <a:gd name="connsiteX7" fmla="*/ 369548 w 576858"/>
                  <a:gd name="connsiteY7" fmla="*/ 273167 h 576617"/>
                  <a:gd name="connsiteX8" fmla="*/ 412812 w 576858"/>
                  <a:gd name="connsiteY8" fmla="*/ 225095 h 576617"/>
                  <a:gd name="connsiteX9" fmla="*/ 411010 w 576858"/>
                  <a:gd name="connsiteY9" fmla="*/ 169813 h 576617"/>
                  <a:gd name="connsiteX10" fmla="*/ 384871 w 576858"/>
                  <a:gd name="connsiteY10" fmla="*/ 135562 h 576617"/>
                  <a:gd name="connsiteX11" fmla="*/ 351522 w 576858"/>
                  <a:gd name="connsiteY11" fmla="*/ 121742 h 576617"/>
                  <a:gd name="connsiteX12" fmla="*/ 295939 w 576858"/>
                  <a:gd name="connsiteY12" fmla="*/ 114831 h 576617"/>
                  <a:gd name="connsiteX13" fmla="*/ 271603 w 576858"/>
                  <a:gd name="connsiteY13" fmla="*/ 114230 h 576617"/>
                  <a:gd name="connsiteX14" fmla="*/ 266195 w 576858"/>
                  <a:gd name="connsiteY14" fmla="*/ 121441 h 576617"/>
                  <a:gd name="connsiteX15" fmla="*/ 270401 w 576858"/>
                  <a:gd name="connsiteY15" fmla="*/ 125347 h 576617"/>
                  <a:gd name="connsiteX16" fmla="*/ 301347 w 576858"/>
                  <a:gd name="connsiteY16" fmla="*/ 164705 h 576617"/>
                  <a:gd name="connsiteX17" fmla="*/ 301047 w 576858"/>
                  <a:gd name="connsiteY17" fmla="*/ 241019 h 576617"/>
                  <a:gd name="connsiteX18" fmla="*/ 275809 w 576858"/>
                  <a:gd name="connsiteY18" fmla="*/ 275871 h 576617"/>
                  <a:gd name="connsiteX19" fmla="*/ 271002 w 576858"/>
                  <a:gd name="connsiteY19" fmla="*/ 280077 h 576617"/>
                  <a:gd name="connsiteX20" fmla="*/ 275509 w 576858"/>
                  <a:gd name="connsiteY20" fmla="*/ 296902 h 576617"/>
                  <a:gd name="connsiteX21" fmla="*/ 307056 w 576858"/>
                  <a:gd name="connsiteY21" fmla="*/ 335058 h 576617"/>
                  <a:gd name="connsiteX22" fmla="*/ 319975 w 576858"/>
                  <a:gd name="connsiteY22" fmla="*/ 369910 h 576617"/>
                  <a:gd name="connsiteX23" fmla="*/ 342208 w 576858"/>
                  <a:gd name="connsiteY23" fmla="*/ 416179 h 576617"/>
                  <a:gd name="connsiteX24" fmla="*/ 369849 w 576858"/>
                  <a:gd name="connsiteY24" fmla="*/ 439013 h 576617"/>
                  <a:gd name="connsiteX25" fmla="*/ 432041 w 576858"/>
                  <a:gd name="connsiteY25" fmla="*/ 444121 h 576617"/>
                  <a:gd name="connsiteX26" fmla="*/ 437149 w 576858"/>
                  <a:gd name="connsiteY26" fmla="*/ 429399 h 576617"/>
                  <a:gd name="connsiteX27" fmla="*/ 433543 w 576858"/>
                  <a:gd name="connsiteY27" fmla="*/ 424892 h 576617"/>
                  <a:gd name="connsiteX28" fmla="*/ 411010 w 576858"/>
                  <a:gd name="connsiteY28" fmla="*/ 383430 h 576617"/>
                  <a:gd name="connsiteX29" fmla="*/ 383669 w 576858"/>
                  <a:gd name="connsiteY29" fmla="*/ 326946 h 576617"/>
                  <a:gd name="connsiteX30" fmla="*/ 345513 w 576858"/>
                  <a:gd name="connsiteY30" fmla="*/ 292696 h 576617"/>
                  <a:gd name="connsiteX31" fmla="*/ 319073 w 576858"/>
                  <a:gd name="connsiteY31" fmla="*/ 284884 h 576617"/>
                  <a:gd name="connsiteX32" fmla="*/ 174259 w 576858"/>
                  <a:gd name="connsiteY32" fmla="*/ 281279 h 576617"/>
                  <a:gd name="connsiteX33" fmla="*/ 174259 w 576858"/>
                  <a:gd name="connsiteY33" fmla="*/ 408067 h 576617"/>
                  <a:gd name="connsiteX34" fmla="*/ 174559 w 576858"/>
                  <a:gd name="connsiteY34" fmla="*/ 414076 h 576617"/>
                  <a:gd name="connsiteX35" fmla="*/ 217823 w 576858"/>
                  <a:gd name="connsiteY35" fmla="*/ 448627 h 576617"/>
                  <a:gd name="connsiteX36" fmla="*/ 255379 w 576858"/>
                  <a:gd name="connsiteY36" fmla="*/ 408367 h 576617"/>
                  <a:gd name="connsiteX37" fmla="*/ 255379 w 576858"/>
                  <a:gd name="connsiteY37" fmla="*/ 153589 h 576617"/>
                  <a:gd name="connsiteX38" fmla="*/ 214518 w 576858"/>
                  <a:gd name="connsiteY38" fmla="*/ 113329 h 576617"/>
                  <a:gd name="connsiteX39" fmla="*/ 174559 w 576858"/>
                  <a:gd name="connsiteY39" fmla="*/ 153589 h 576617"/>
                  <a:gd name="connsiteX40" fmla="*/ 174259 w 576858"/>
                  <a:gd name="connsiteY40" fmla="*/ 281279 h 57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6858" h="576617">
                    <a:moveTo>
                      <a:pt x="288128" y="576617"/>
                    </a:moveTo>
                    <a:cubicBezTo>
                      <a:pt x="129192" y="576617"/>
                      <a:pt x="0" y="447726"/>
                      <a:pt x="0" y="288489"/>
                    </a:cubicBezTo>
                    <a:cubicBezTo>
                      <a:pt x="0" y="128652"/>
                      <a:pt x="130694" y="-3244"/>
                      <a:pt x="294737" y="61"/>
                    </a:cubicBezTo>
                    <a:cubicBezTo>
                      <a:pt x="450368" y="3065"/>
                      <a:pt x="577457" y="130455"/>
                      <a:pt x="576856" y="289090"/>
                    </a:cubicBezTo>
                    <a:cubicBezTo>
                      <a:pt x="576555" y="448327"/>
                      <a:pt x="447063" y="576918"/>
                      <a:pt x="288128" y="576617"/>
                    </a:cubicBezTo>
                    <a:close/>
                    <a:moveTo>
                      <a:pt x="319073" y="284884"/>
                    </a:moveTo>
                    <a:cubicBezTo>
                      <a:pt x="319374" y="284884"/>
                      <a:pt x="320275" y="284583"/>
                      <a:pt x="321177" y="284583"/>
                    </a:cubicBezTo>
                    <a:cubicBezTo>
                      <a:pt x="338002" y="283382"/>
                      <a:pt x="354226" y="280077"/>
                      <a:pt x="369548" y="273167"/>
                    </a:cubicBezTo>
                    <a:cubicBezTo>
                      <a:pt x="391180" y="263552"/>
                      <a:pt x="406503" y="248530"/>
                      <a:pt x="412812" y="225095"/>
                    </a:cubicBezTo>
                    <a:cubicBezTo>
                      <a:pt x="417620" y="206467"/>
                      <a:pt x="417019" y="188140"/>
                      <a:pt x="411010" y="169813"/>
                    </a:cubicBezTo>
                    <a:cubicBezTo>
                      <a:pt x="406503" y="155392"/>
                      <a:pt x="397490" y="143975"/>
                      <a:pt x="384871" y="135562"/>
                    </a:cubicBezTo>
                    <a:cubicBezTo>
                      <a:pt x="374656" y="128652"/>
                      <a:pt x="363239" y="124746"/>
                      <a:pt x="351522" y="121742"/>
                    </a:cubicBezTo>
                    <a:cubicBezTo>
                      <a:pt x="333194" y="117235"/>
                      <a:pt x="314567" y="115733"/>
                      <a:pt x="295939" y="114831"/>
                    </a:cubicBezTo>
                    <a:cubicBezTo>
                      <a:pt x="287827" y="114531"/>
                      <a:pt x="279715" y="114230"/>
                      <a:pt x="271603" y="114230"/>
                    </a:cubicBezTo>
                    <a:cubicBezTo>
                      <a:pt x="267397" y="114230"/>
                      <a:pt x="264693" y="117535"/>
                      <a:pt x="266195" y="121441"/>
                    </a:cubicBezTo>
                    <a:cubicBezTo>
                      <a:pt x="266796" y="122943"/>
                      <a:pt x="268899" y="124446"/>
                      <a:pt x="270401" y="125347"/>
                    </a:cubicBezTo>
                    <a:cubicBezTo>
                      <a:pt x="287527" y="133159"/>
                      <a:pt x="298944" y="145477"/>
                      <a:pt x="301347" y="164705"/>
                    </a:cubicBezTo>
                    <a:cubicBezTo>
                      <a:pt x="304652" y="190243"/>
                      <a:pt x="304652" y="215781"/>
                      <a:pt x="301047" y="241019"/>
                    </a:cubicBezTo>
                    <a:cubicBezTo>
                      <a:pt x="298944" y="256942"/>
                      <a:pt x="291432" y="269561"/>
                      <a:pt x="275809" y="275871"/>
                    </a:cubicBezTo>
                    <a:cubicBezTo>
                      <a:pt x="274007" y="276772"/>
                      <a:pt x="272204" y="278274"/>
                      <a:pt x="271002" y="280077"/>
                    </a:cubicBezTo>
                    <a:cubicBezTo>
                      <a:pt x="266796" y="286086"/>
                      <a:pt x="268899" y="292996"/>
                      <a:pt x="275509" y="296902"/>
                    </a:cubicBezTo>
                    <a:cubicBezTo>
                      <a:pt x="290832" y="305615"/>
                      <a:pt x="301347" y="318233"/>
                      <a:pt x="307056" y="335058"/>
                    </a:cubicBezTo>
                    <a:cubicBezTo>
                      <a:pt x="310961" y="346776"/>
                      <a:pt x="315468" y="358493"/>
                      <a:pt x="319975" y="369910"/>
                    </a:cubicBezTo>
                    <a:cubicBezTo>
                      <a:pt x="326284" y="385834"/>
                      <a:pt x="332894" y="401758"/>
                      <a:pt x="342208" y="416179"/>
                    </a:cubicBezTo>
                    <a:cubicBezTo>
                      <a:pt x="349118" y="426394"/>
                      <a:pt x="358131" y="434506"/>
                      <a:pt x="369849" y="439013"/>
                    </a:cubicBezTo>
                    <a:cubicBezTo>
                      <a:pt x="389979" y="446524"/>
                      <a:pt x="411010" y="446825"/>
                      <a:pt x="432041" y="444121"/>
                    </a:cubicBezTo>
                    <a:cubicBezTo>
                      <a:pt x="438651" y="443219"/>
                      <a:pt x="441355" y="434807"/>
                      <a:pt x="437149" y="429399"/>
                    </a:cubicBezTo>
                    <a:cubicBezTo>
                      <a:pt x="435947" y="427896"/>
                      <a:pt x="434445" y="426394"/>
                      <a:pt x="433543" y="424892"/>
                    </a:cubicBezTo>
                    <a:cubicBezTo>
                      <a:pt x="423629" y="412273"/>
                      <a:pt x="417019" y="398152"/>
                      <a:pt x="411010" y="383430"/>
                    </a:cubicBezTo>
                    <a:cubicBezTo>
                      <a:pt x="403198" y="363901"/>
                      <a:pt x="395086" y="344673"/>
                      <a:pt x="383669" y="326946"/>
                    </a:cubicBezTo>
                    <a:cubicBezTo>
                      <a:pt x="374055" y="311924"/>
                      <a:pt x="362638" y="299005"/>
                      <a:pt x="345513" y="292696"/>
                    </a:cubicBezTo>
                    <a:cubicBezTo>
                      <a:pt x="336800" y="289090"/>
                      <a:pt x="327786" y="287288"/>
                      <a:pt x="319073" y="284884"/>
                    </a:cubicBezTo>
                    <a:close/>
                    <a:moveTo>
                      <a:pt x="174259" y="281279"/>
                    </a:moveTo>
                    <a:cubicBezTo>
                      <a:pt x="174259" y="323642"/>
                      <a:pt x="174259" y="365704"/>
                      <a:pt x="174259" y="408067"/>
                    </a:cubicBezTo>
                    <a:cubicBezTo>
                      <a:pt x="174259" y="410170"/>
                      <a:pt x="174259" y="412273"/>
                      <a:pt x="174559" y="414076"/>
                    </a:cubicBezTo>
                    <a:cubicBezTo>
                      <a:pt x="177563" y="434807"/>
                      <a:pt x="196492" y="450129"/>
                      <a:pt x="217823" y="448627"/>
                    </a:cubicBezTo>
                    <a:cubicBezTo>
                      <a:pt x="238854" y="447125"/>
                      <a:pt x="255379" y="429699"/>
                      <a:pt x="255379" y="408367"/>
                    </a:cubicBezTo>
                    <a:cubicBezTo>
                      <a:pt x="255379" y="323341"/>
                      <a:pt x="255379" y="238615"/>
                      <a:pt x="255379" y="153589"/>
                    </a:cubicBezTo>
                    <a:cubicBezTo>
                      <a:pt x="255379" y="131055"/>
                      <a:pt x="237352" y="113329"/>
                      <a:pt x="214518" y="113329"/>
                    </a:cubicBezTo>
                    <a:cubicBezTo>
                      <a:pt x="192285" y="113329"/>
                      <a:pt x="174559" y="131055"/>
                      <a:pt x="174559" y="153589"/>
                    </a:cubicBezTo>
                    <a:cubicBezTo>
                      <a:pt x="174259" y="196553"/>
                      <a:pt x="174259" y="238916"/>
                      <a:pt x="174259" y="281279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C3028F-82B7-4B54-9CB0-3901B884175D}"/>
                  </a:ext>
                </a:extLst>
              </p:cNvPr>
              <p:cNvSpPr/>
              <p:nvPr/>
            </p:nvSpPr>
            <p:spPr>
              <a:xfrm>
                <a:off x="2082251" y="539244"/>
                <a:ext cx="199551" cy="258825"/>
              </a:xfrm>
              <a:custGeom>
                <a:avLst/>
                <a:gdLst>
                  <a:gd name="connsiteX0" fmla="*/ 45668 w 199551"/>
                  <a:gd name="connsiteY0" fmla="*/ 4347 h 258825"/>
                  <a:gd name="connsiteX1" fmla="*/ 45668 w 199551"/>
                  <a:gd name="connsiteY1" fmla="*/ 33490 h 258825"/>
                  <a:gd name="connsiteX2" fmla="*/ 47771 w 199551"/>
                  <a:gd name="connsiteY2" fmla="*/ 31688 h 258825"/>
                  <a:gd name="connsiteX3" fmla="*/ 184173 w 199551"/>
                  <a:gd name="connsiteY3" fmla="*/ 40701 h 258825"/>
                  <a:gd name="connsiteX4" fmla="*/ 199496 w 199551"/>
                  <a:gd name="connsiteY4" fmla="*/ 103194 h 258825"/>
                  <a:gd name="connsiteX5" fmla="*/ 176962 w 199551"/>
                  <a:gd name="connsiteY5" fmla="*/ 169292 h 258825"/>
                  <a:gd name="connsiteX6" fmla="*/ 103654 w 199551"/>
                  <a:gd name="connsiteY6" fmla="*/ 199637 h 258825"/>
                  <a:gd name="connsiteX7" fmla="*/ 47470 w 199551"/>
                  <a:gd name="connsiteY7" fmla="*/ 168090 h 258825"/>
                  <a:gd name="connsiteX8" fmla="*/ 45668 w 199551"/>
                  <a:gd name="connsiteY8" fmla="*/ 166288 h 258825"/>
                  <a:gd name="connsiteX9" fmla="*/ 45668 w 199551"/>
                  <a:gd name="connsiteY9" fmla="*/ 258825 h 258825"/>
                  <a:gd name="connsiteX10" fmla="*/ 300 w 199551"/>
                  <a:gd name="connsiteY10" fmla="*/ 258825 h 258825"/>
                  <a:gd name="connsiteX11" fmla="*/ 0 w 199551"/>
                  <a:gd name="connsiteY11" fmla="*/ 255220 h 258825"/>
                  <a:gd name="connsiteX12" fmla="*/ 0 w 199551"/>
                  <a:gd name="connsiteY12" fmla="*/ 8553 h 258825"/>
                  <a:gd name="connsiteX13" fmla="*/ 4206 w 199551"/>
                  <a:gd name="connsiteY13" fmla="*/ 4347 h 258825"/>
                  <a:gd name="connsiteX14" fmla="*/ 41461 w 199551"/>
                  <a:gd name="connsiteY14" fmla="*/ 4347 h 258825"/>
                  <a:gd name="connsiteX15" fmla="*/ 45668 w 199551"/>
                  <a:gd name="connsiteY15" fmla="*/ 4347 h 258825"/>
                  <a:gd name="connsiteX16" fmla="*/ 45968 w 199551"/>
                  <a:gd name="connsiteY16" fmla="*/ 101692 h 258825"/>
                  <a:gd name="connsiteX17" fmla="*/ 47771 w 199551"/>
                  <a:gd name="connsiteY17" fmla="*/ 114911 h 258825"/>
                  <a:gd name="connsiteX18" fmla="*/ 50775 w 199551"/>
                  <a:gd name="connsiteY18" fmla="*/ 125727 h 258825"/>
                  <a:gd name="connsiteX19" fmla="*/ 94340 w 199551"/>
                  <a:gd name="connsiteY19" fmla="*/ 160880 h 258825"/>
                  <a:gd name="connsiteX20" fmla="*/ 142411 w 199551"/>
                  <a:gd name="connsiteY20" fmla="*/ 140149 h 258825"/>
                  <a:gd name="connsiteX21" fmla="*/ 144214 w 199551"/>
                  <a:gd name="connsiteY21" fmla="*/ 62333 h 258825"/>
                  <a:gd name="connsiteX22" fmla="*/ 64295 w 199551"/>
                  <a:gd name="connsiteY22" fmla="*/ 52719 h 258825"/>
                  <a:gd name="connsiteX23" fmla="*/ 45968 w 199551"/>
                  <a:gd name="connsiteY23" fmla="*/ 101692 h 2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551" h="258825">
                    <a:moveTo>
                      <a:pt x="45668" y="4347"/>
                    </a:moveTo>
                    <a:cubicBezTo>
                      <a:pt x="45668" y="14262"/>
                      <a:pt x="45668" y="23576"/>
                      <a:pt x="45668" y="33490"/>
                    </a:cubicBezTo>
                    <a:cubicBezTo>
                      <a:pt x="46569" y="32589"/>
                      <a:pt x="47470" y="31988"/>
                      <a:pt x="47771" y="31688"/>
                    </a:cubicBezTo>
                    <a:cubicBezTo>
                      <a:pt x="81120" y="-13379"/>
                      <a:pt x="153528" y="-10375"/>
                      <a:pt x="184173" y="40701"/>
                    </a:cubicBezTo>
                    <a:cubicBezTo>
                      <a:pt x="195891" y="59930"/>
                      <a:pt x="200097" y="80961"/>
                      <a:pt x="199496" y="103194"/>
                    </a:cubicBezTo>
                    <a:cubicBezTo>
                      <a:pt x="198895" y="127530"/>
                      <a:pt x="192586" y="150064"/>
                      <a:pt x="176962" y="169292"/>
                    </a:cubicBezTo>
                    <a:cubicBezTo>
                      <a:pt x="158034" y="192427"/>
                      <a:pt x="133097" y="202041"/>
                      <a:pt x="103654" y="199637"/>
                    </a:cubicBezTo>
                    <a:cubicBezTo>
                      <a:pt x="80219" y="197534"/>
                      <a:pt x="61591" y="186718"/>
                      <a:pt x="47470" y="168090"/>
                    </a:cubicBezTo>
                    <a:cubicBezTo>
                      <a:pt x="47170" y="167790"/>
                      <a:pt x="46569" y="167189"/>
                      <a:pt x="45668" y="166288"/>
                    </a:cubicBezTo>
                    <a:cubicBezTo>
                      <a:pt x="45668" y="197534"/>
                      <a:pt x="45668" y="228180"/>
                      <a:pt x="45668" y="258825"/>
                    </a:cubicBezTo>
                    <a:cubicBezTo>
                      <a:pt x="30345" y="258825"/>
                      <a:pt x="15623" y="258825"/>
                      <a:pt x="300" y="258825"/>
                    </a:cubicBezTo>
                    <a:cubicBezTo>
                      <a:pt x="300" y="257623"/>
                      <a:pt x="0" y="256422"/>
                      <a:pt x="0" y="255220"/>
                    </a:cubicBezTo>
                    <a:cubicBezTo>
                      <a:pt x="0" y="172897"/>
                      <a:pt x="0" y="90876"/>
                      <a:pt x="0" y="8553"/>
                    </a:cubicBezTo>
                    <a:cubicBezTo>
                      <a:pt x="0" y="5248"/>
                      <a:pt x="901" y="4347"/>
                      <a:pt x="4206" y="4347"/>
                    </a:cubicBezTo>
                    <a:cubicBezTo>
                      <a:pt x="16525" y="4648"/>
                      <a:pt x="28843" y="4347"/>
                      <a:pt x="41461" y="4347"/>
                    </a:cubicBezTo>
                    <a:cubicBezTo>
                      <a:pt x="42663" y="4347"/>
                      <a:pt x="43865" y="4347"/>
                      <a:pt x="45668" y="4347"/>
                    </a:cubicBezTo>
                    <a:close/>
                    <a:moveTo>
                      <a:pt x="45968" y="101692"/>
                    </a:moveTo>
                    <a:cubicBezTo>
                      <a:pt x="46269" y="104696"/>
                      <a:pt x="46869" y="109804"/>
                      <a:pt x="47771" y="114911"/>
                    </a:cubicBezTo>
                    <a:cubicBezTo>
                      <a:pt x="48372" y="118517"/>
                      <a:pt x="49273" y="122122"/>
                      <a:pt x="50775" y="125727"/>
                    </a:cubicBezTo>
                    <a:cubicBezTo>
                      <a:pt x="58587" y="145857"/>
                      <a:pt x="72708" y="158777"/>
                      <a:pt x="94340" y="160880"/>
                    </a:cubicBezTo>
                    <a:cubicBezTo>
                      <a:pt x="114169" y="162983"/>
                      <a:pt x="130393" y="156073"/>
                      <a:pt x="142411" y="140149"/>
                    </a:cubicBezTo>
                    <a:cubicBezTo>
                      <a:pt x="158335" y="119118"/>
                      <a:pt x="158936" y="84566"/>
                      <a:pt x="144214" y="62333"/>
                    </a:cubicBezTo>
                    <a:cubicBezTo>
                      <a:pt x="126187" y="34993"/>
                      <a:pt x="87730" y="30486"/>
                      <a:pt x="64295" y="52719"/>
                    </a:cubicBezTo>
                    <a:cubicBezTo>
                      <a:pt x="50775" y="65338"/>
                      <a:pt x="46569" y="81562"/>
                      <a:pt x="45968" y="101692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3F47999-CE78-47CA-93B1-C15F54C1DCC1}"/>
                  </a:ext>
                </a:extLst>
              </p:cNvPr>
              <p:cNvSpPr/>
              <p:nvPr/>
            </p:nvSpPr>
            <p:spPr>
              <a:xfrm>
                <a:off x="1557778" y="538520"/>
                <a:ext cx="190977" cy="200521"/>
              </a:xfrm>
              <a:custGeom>
                <a:avLst/>
                <a:gdLst>
                  <a:gd name="connsiteX0" fmla="*/ 47064 w 190977"/>
                  <a:gd name="connsiteY0" fmla="*/ 116235 h 200521"/>
                  <a:gd name="connsiteX1" fmla="*/ 75006 w 190977"/>
                  <a:gd name="connsiteY1" fmla="*/ 154693 h 200521"/>
                  <a:gd name="connsiteX2" fmla="*/ 122777 w 190977"/>
                  <a:gd name="connsiteY2" fmla="*/ 156495 h 200521"/>
                  <a:gd name="connsiteX3" fmla="*/ 149216 w 190977"/>
                  <a:gd name="connsiteY3" fmla="*/ 141172 h 200521"/>
                  <a:gd name="connsiteX4" fmla="*/ 177758 w 190977"/>
                  <a:gd name="connsiteY4" fmla="*/ 170917 h 200521"/>
                  <a:gd name="connsiteX5" fmla="*/ 171449 w 190977"/>
                  <a:gd name="connsiteY5" fmla="*/ 176625 h 200521"/>
                  <a:gd name="connsiteX6" fmla="*/ 117969 w 190977"/>
                  <a:gd name="connsiteY6" fmla="*/ 198858 h 200521"/>
                  <a:gd name="connsiteX7" fmla="*/ 43759 w 190977"/>
                  <a:gd name="connsiteY7" fmla="*/ 183535 h 200521"/>
                  <a:gd name="connsiteX8" fmla="*/ 1096 w 190977"/>
                  <a:gd name="connsiteY8" fmla="*/ 114433 h 200521"/>
                  <a:gd name="connsiteX9" fmla="*/ 19123 w 190977"/>
                  <a:gd name="connsiteY9" fmla="*/ 39321 h 200521"/>
                  <a:gd name="connsiteX10" fmla="*/ 87624 w 190977"/>
                  <a:gd name="connsiteY10" fmla="*/ 564 h 200521"/>
                  <a:gd name="connsiteX11" fmla="*/ 148014 w 190977"/>
                  <a:gd name="connsiteY11" fmla="*/ 14384 h 200521"/>
                  <a:gd name="connsiteX12" fmla="*/ 182265 w 190977"/>
                  <a:gd name="connsiteY12" fmla="*/ 60352 h 200521"/>
                  <a:gd name="connsiteX13" fmla="*/ 190978 w 190977"/>
                  <a:gd name="connsiteY13" fmla="*/ 114132 h 200521"/>
                  <a:gd name="connsiteX14" fmla="*/ 190677 w 190977"/>
                  <a:gd name="connsiteY14" fmla="*/ 115635 h 200521"/>
                  <a:gd name="connsiteX15" fmla="*/ 47064 w 190977"/>
                  <a:gd name="connsiteY15" fmla="*/ 116235 h 200521"/>
                  <a:gd name="connsiteX16" fmla="*/ 47665 w 190977"/>
                  <a:gd name="connsiteY16" fmla="*/ 81083 h 200521"/>
                  <a:gd name="connsiteX17" fmla="*/ 146812 w 190977"/>
                  <a:gd name="connsiteY17" fmla="*/ 81083 h 200521"/>
                  <a:gd name="connsiteX18" fmla="*/ 101745 w 190977"/>
                  <a:gd name="connsiteY18" fmla="*/ 40823 h 200521"/>
                  <a:gd name="connsiteX19" fmla="*/ 47665 w 190977"/>
                  <a:gd name="connsiteY19" fmla="*/ 81083 h 20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977" h="200521">
                    <a:moveTo>
                      <a:pt x="47064" y="116235"/>
                    </a:moveTo>
                    <a:cubicBezTo>
                      <a:pt x="51271" y="133361"/>
                      <a:pt x="59683" y="146581"/>
                      <a:pt x="75006" y="154693"/>
                    </a:cubicBezTo>
                    <a:cubicBezTo>
                      <a:pt x="90629" y="162805"/>
                      <a:pt x="106553" y="161903"/>
                      <a:pt x="122777" y="156495"/>
                    </a:cubicBezTo>
                    <a:cubicBezTo>
                      <a:pt x="132391" y="153491"/>
                      <a:pt x="141404" y="148684"/>
                      <a:pt x="149216" y="141172"/>
                    </a:cubicBezTo>
                    <a:cubicBezTo>
                      <a:pt x="158830" y="151087"/>
                      <a:pt x="168144" y="160701"/>
                      <a:pt x="177758" y="170917"/>
                    </a:cubicBezTo>
                    <a:cubicBezTo>
                      <a:pt x="175655" y="173020"/>
                      <a:pt x="173552" y="174822"/>
                      <a:pt x="171449" y="176625"/>
                    </a:cubicBezTo>
                    <a:cubicBezTo>
                      <a:pt x="155826" y="188943"/>
                      <a:pt x="137498" y="195854"/>
                      <a:pt x="117969" y="198858"/>
                    </a:cubicBezTo>
                    <a:cubicBezTo>
                      <a:pt x="91230" y="203365"/>
                      <a:pt x="66293" y="198858"/>
                      <a:pt x="43759" y="183535"/>
                    </a:cubicBezTo>
                    <a:cubicBezTo>
                      <a:pt x="19123" y="167011"/>
                      <a:pt x="5002" y="143576"/>
                      <a:pt x="1096" y="114433"/>
                    </a:cubicBezTo>
                    <a:cubicBezTo>
                      <a:pt x="-2509" y="87092"/>
                      <a:pt x="2598" y="61855"/>
                      <a:pt x="19123" y="39321"/>
                    </a:cubicBezTo>
                    <a:cubicBezTo>
                      <a:pt x="35948" y="16187"/>
                      <a:pt x="59082" y="3568"/>
                      <a:pt x="87624" y="564"/>
                    </a:cubicBezTo>
                    <a:cubicBezTo>
                      <a:pt x="109257" y="-1540"/>
                      <a:pt x="129687" y="2066"/>
                      <a:pt x="148014" y="14384"/>
                    </a:cubicBezTo>
                    <a:cubicBezTo>
                      <a:pt x="164839" y="25501"/>
                      <a:pt x="175355" y="41725"/>
                      <a:pt x="182265" y="60352"/>
                    </a:cubicBezTo>
                    <a:cubicBezTo>
                      <a:pt x="188574" y="77778"/>
                      <a:pt x="190677" y="95805"/>
                      <a:pt x="190978" y="114132"/>
                    </a:cubicBezTo>
                    <a:cubicBezTo>
                      <a:pt x="190978" y="114433"/>
                      <a:pt x="190677" y="114733"/>
                      <a:pt x="190677" y="115635"/>
                    </a:cubicBezTo>
                    <a:cubicBezTo>
                      <a:pt x="142907" y="116235"/>
                      <a:pt x="95136" y="116235"/>
                      <a:pt x="47064" y="116235"/>
                    </a:cubicBezTo>
                    <a:close/>
                    <a:moveTo>
                      <a:pt x="47665" y="81083"/>
                    </a:moveTo>
                    <a:cubicBezTo>
                      <a:pt x="81015" y="81083"/>
                      <a:pt x="113763" y="81083"/>
                      <a:pt x="146812" y="81083"/>
                    </a:cubicBezTo>
                    <a:cubicBezTo>
                      <a:pt x="143207" y="61254"/>
                      <a:pt x="128786" y="42025"/>
                      <a:pt x="101745" y="40823"/>
                    </a:cubicBezTo>
                    <a:cubicBezTo>
                      <a:pt x="71100" y="39622"/>
                      <a:pt x="52172" y="60953"/>
                      <a:pt x="47665" y="81083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C5C199-09E8-432F-B9D3-9C8356F898E4}"/>
                  </a:ext>
                </a:extLst>
              </p:cNvPr>
              <p:cNvSpPr/>
              <p:nvPr/>
            </p:nvSpPr>
            <p:spPr>
              <a:xfrm>
                <a:off x="1868285" y="542990"/>
                <a:ext cx="175508" cy="195968"/>
              </a:xfrm>
              <a:custGeom>
                <a:avLst/>
                <a:gdLst>
                  <a:gd name="connsiteX0" fmla="*/ 43913 w 175508"/>
                  <a:gd name="connsiteY0" fmla="*/ 601 h 195968"/>
                  <a:gd name="connsiteX1" fmla="*/ 43913 w 175508"/>
                  <a:gd name="connsiteY1" fmla="*/ 5408 h 195968"/>
                  <a:gd name="connsiteX2" fmla="*/ 43913 w 175508"/>
                  <a:gd name="connsiteY2" fmla="*/ 110564 h 195968"/>
                  <a:gd name="connsiteX3" fmla="*/ 48420 w 175508"/>
                  <a:gd name="connsiteY3" fmla="*/ 134600 h 195968"/>
                  <a:gd name="connsiteX4" fmla="*/ 99796 w 175508"/>
                  <a:gd name="connsiteY4" fmla="*/ 154730 h 195968"/>
                  <a:gd name="connsiteX5" fmla="*/ 129841 w 175508"/>
                  <a:gd name="connsiteY5" fmla="*/ 122282 h 195968"/>
                  <a:gd name="connsiteX6" fmla="*/ 130141 w 175508"/>
                  <a:gd name="connsiteY6" fmla="*/ 117174 h 195968"/>
                  <a:gd name="connsiteX7" fmla="*/ 130141 w 175508"/>
                  <a:gd name="connsiteY7" fmla="*/ 5108 h 195968"/>
                  <a:gd name="connsiteX8" fmla="*/ 130141 w 175508"/>
                  <a:gd name="connsiteY8" fmla="*/ 0 h 195968"/>
                  <a:gd name="connsiteX9" fmla="*/ 140957 w 175508"/>
                  <a:gd name="connsiteY9" fmla="*/ 0 h 195968"/>
                  <a:gd name="connsiteX10" fmla="*/ 172203 w 175508"/>
                  <a:gd name="connsiteY10" fmla="*/ 0 h 195968"/>
                  <a:gd name="connsiteX11" fmla="*/ 175508 w 175508"/>
                  <a:gd name="connsiteY11" fmla="*/ 3305 h 195968"/>
                  <a:gd name="connsiteX12" fmla="*/ 175508 w 175508"/>
                  <a:gd name="connsiteY12" fmla="*/ 188079 h 195968"/>
                  <a:gd name="connsiteX13" fmla="*/ 173105 w 175508"/>
                  <a:gd name="connsiteY13" fmla="*/ 191384 h 195968"/>
                  <a:gd name="connsiteX14" fmla="*/ 131643 w 175508"/>
                  <a:gd name="connsiteY14" fmla="*/ 191384 h 195968"/>
                  <a:gd name="connsiteX15" fmla="*/ 130141 w 175508"/>
                  <a:gd name="connsiteY15" fmla="*/ 191084 h 195968"/>
                  <a:gd name="connsiteX16" fmla="*/ 130141 w 175508"/>
                  <a:gd name="connsiteY16" fmla="*/ 167048 h 195968"/>
                  <a:gd name="connsiteX17" fmla="*/ 123531 w 175508"/>
                  <a:gd name="connsiteY17" fmla="*/ 174259 h 195968"/>
                  <a:gd name="connsiteX18" fmla="*/ 63442 w 175508"/>
                  <a:gd name="connsiteY18" fmla="*/ 195591 h 195968"/>
                  <a:gd name="connsiteX19" fmla="*/ 15972 w 175508"/>
                  <a:gd name="connsiteY19" fmla="*/ 170954 h 195968"/>
                  <a:gd name="connsiteX20" fmla="*/ 649 w 175508"/>
                  <a:gd name="connsiteY20" fmla="*/ 131295 h 195968"/>
                  <a:gd name="connsiteX21" fmla="*/ 48 w 175508"/>
                  <a:gd name="connsiteY21" fmla="*/ 93739 h 195968"/>
                  <a:gd name="connsiteX22" fmla="*/ 48 w 175508"/>
                  <a:gd name="connsiteY22" fmla="*/ 4507 h 195968"/>
                  <a:gd name="connsiteX23" fmla="*/ 4254 w 175508"/>
                  <a:gd name="connsiteY23" fmla="*/ 300 h 195968"/>
                  <a:gd name="connsiteX24" fmla="*/ 40007 w 175508"/>
                  <a:gd name="connsiteY24" fmla="*/ 300 h 195968"/>
                  <a:gd name="connsiteX25" fmla="*/ 43913 w 175508"/>
                  <a:gd name="connsiteY25" fmla="*/ 601 h 19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5508" h="195968">
                    <a:moveTo>
                      <a:pt x="43913" y="601"/>
                    </a:moveTo>
                    <a:cubicBezTo>
                      <a:pt x="43913" y="2704"/>
                      <a:pt x="43913" y="4206"/>
                      <a:pt x="43913" y="5408"/>
                    </a:cubicBezTo>
                    <a:cubicBezTo>
                      <a:pt x="43913" y="40560"/>
                      <a:pt x="43913" y="75412"/>
                      <a:pt x="43913" y="110564"/>
                    </a:cubicBezTo>
                    <a:cubicBezTo>
                      <a:pt x="43913" y="118977"/>
                      <a:pt x="45115" y="127089"/>
                      <a:pt x="48420" y="134600"/>
                    </a:cubicBezTo>
                    <a:cubicBezTo>
                      <a:pt x="57433" y="153829"/>
                      <a:pt x="78164" y="162241"/>
                      <a:pt x="99796" y="154730"/>
                    </a:cubicBezTo>
                    <a:cubicBezTo>
                      <a:pt x="115419" y="149322"/>
                      <a:pt x="126235" y="139107"/>
                      <a:pt x="129841" y="122282"/>
                    </a:cubicBezTo>
                    <a:cubicBezTo>
                      <a:pt x="130141" y="120779"/>
                      <a:pt x="130141" y="118977"/>
                      <a:pt x="130141" y="117174"/>
                    </a:cubicBezTo>
                    <a:cubicBezTo>
                      <a:pt x="130141" y="79919"/>
                      <a:pt x="130141" y="42363"/>
                      <a:pt x="130141" y="5108"/>
                    </a:cubicBezTo>
                    <a:cubicBezTo>
                      <a:pt x="130141" y="3605"/>
                      <a:pt x="130141" y="2103"/>
                      <a:pt x="130141" y="0"/>
                    </a:cubicBezTo>
                    <a:cubicBezTo>
                      <a:pt x="134047" y="0"/>
                      <a:pt x="137652" y="0"/>
                      <a:pt x="140957" y="0"/>
                    </a:cubicBezTo>
                    <a:cubicBezTo>
                      <a:pt x="151473" y="0"/>
                      <a:pt x="161988" y="0"/>
                      <a:pt x="172203" y="0"/>
                    </a:cubicBezTo>
                    <a:cubicBezTo>
                      <a:pt x="174607" y="0"/>
                      <a:pt x="175508" y="901"/>
                      <a:pt x="175508" y="3305"/>
                    </a:cubicBezTo>
                    <a:cubicBezTo>
                      <a:pt x="175508" y="64896"/>
                      <a:pt x="175508" y="126488"/>
                      <a:pt x="175508" y="188079"/>
                    </a:cubicBezTo>
                    <a:cubicBezTo>
                      <a:pt x="175508" y="189882"/>
                      <a:pt x="175508" y="191384"/>
                      <a:pt x="173105" y="191384"/>
                    </a:cubicBezTo>
                    <a:cubicBezTo>
                      <a:pt x="159284" y="191384"/>
                      <a:pt x="145464" y="191384"/>
                      <a:pt x="131643" y="191384"/>
                    </a:cubicBezTo>
                    <a:cubicBezTo>
                      <a:pt x="131343" y="191384"/>
                      <a:pt x="131042" y="191084"/>
                      <a:pt x="130141" y="191084"/>
                    </a:cubicBezTo>
                    <a:cubicBezTo>
                      <a:pt x="130141" y="183573"/>
                      <a:pt x="130141" y="175761"/>
                      <a:pt x="130141" y="167048"/>
                    </a:cubicBezTo>
                    <a:cubicBezTo>
                      <a:pt x="127437" y="170053"/>
                      <a:pt x="125634" y="172156"/>
                      <a:pt x="123531" y="174259"/>
                    </a:cubicBezTo>
                    <a:cubicBezTo>
                      <a:pt x="107007" y="191084"/>
                      <a:pt x="86576" y="197694"/>
                      <a:pt x="63442" y="195591"/>
                    </a:cubicBezTo>
                    <a:cubicBezTo>
                      <a:pt x="44214" y="193788"/>
                      <a:pt x="28290" y="185976"/>
                      <a:pt x="15972" y="170954"/>
                    </a:cubicBezTo>
                    <a:cubicBezTo>
                      <a:pt x="6658" y="159537"/>
                      <a:pt x="1550" y="146017"/>
                      <a:pt x="649" y="131295"/>
                    </a:cubicBezTo>
                    <a:cubicBezTo>
                      <a:pt x="-252" y="118977"/>
                      <a:pt x="48" y="106358"/>
                      <a:pt x="48" y="93739"/>
                    </a:cubicBezTo>
                    <a:cubicBezTo>
                      <a:pt x="48" y="63995"/>
                      <a:pt x="48" y="34251"/>
                      <a:pt x="48" y="4507"/>
                    </a:cubicBezTo>
                    <a:cubicBezTo>
                      <a:pt x="48" y="1202"/>
                      <a:pt x="949" y="300"/>
                      <a:pt x="4254" y="300"/>
                    </a:cubicBezTo>
                    <a:cubicBezTo>
                      <a:pt x="16272" y="601"/>
                      <a:pt x="27989" y="300"/>
                      <a:pt x="40007" y="300"/>
                    </a:cubicBezTo>
                    <a:cubicBezTo>
                      <a:pt x="41209" y="601"/>
                      <a:pt x="42110" y="601"/>
                      <a:pt x="43913" y="60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A1CDE4-7EDF-4CED-86CB-7565CDF67AFA}"/>
                  </a:ext>
                </a:extLst>
              </p:cNvPr>
              <p:cNvSpPr/>
              <p:nvPr/>
            </p:nvSpPr>
            <p:spPr>
              <a:xfrm>
                <a:off x="1381912" y="538883"/>
                <a:ext cx="158658" cy="199858"/>
              </a:xfrm>
              <a:custGeom>
                <a:avLst/>
                <a:gdLst>
                  <a:gd name="connsiteX0" fmla="*/ 154429 w 158658"/>
                  <a:gd name="connsiteY0" fmla="*/ 22434 h 199858"/>
                  <a:gd name="connsiteX1" fmla="*/ 135201 w 158658"/>
                  <a:gd name="connsiteY1" fmla="*/ 56084 h 199858"/>
                  <a:gd name="connsiteX2" fmla="*/ 123784 w 158658"/>
                  <a:gd name="connsiteY2" fmla="*/ 49775 h 199858"/>
                  <a:gd name="connsiteX3" fmla="*/ 78416 w 158658"/>
                  <a:gd name="connsiteY3" fmla="*/ 38659 h 199858"/>
                  <a:gd name="connsiteX4" fmla="*/ 60089 w 158658"/>
                  <a:gd name="connsiteY4" fmla="*/ 43466 h 199858"/>
                  <a:gd name="connsiteX5" fmla="*/ 59789 w 158658"/>
                  <a:gd name="connsiteY5" fmla="*/ 67802 h 199858"/>
                  <a:gd name="connsiteX6" fmla="*/ 77815 w 158658"/>
                  <a:gd name="connsiteY6" fmla="*/ 75313 h 199858"/>
                  <a:gd name="connsiteX7" fmla="*/ 122582 w 158658"/>
                  <a:gd name="connsiteY7" fmla="*/ 90035 h 199858"/>
                  <a:gd name="connsiteX8" fmla="*/ 145115 w 158658"/>
                  <a:gd name="connsiteY8" fmla="*/ 104456 h 199858"/>
                  <a:gd name="connsiteX9" fmla="*/ 158335 w 158658"/>
                  <a:gd name="connsiteY9" fmla="*/ 145617 h 199858"/>
                  <a:gd name="connsiteX10" fmla="*/ 109362 w 158658"/>
                  <a:gd name="connsiteY10" fmla="*/ 196693 h 199858"/>
                  <a:gd name="connsiteX11" fmla="*/ 1202 w 158658"/>
                  <a:gd name="connsiteY11" fmla="*/ 172057 h 199858"/>
                  <a:gd name="connsiteX12" fmla="*/ 0 w 158658"/>
                  <a:gd name="connsiteY12" fmla="*/ 170855 h 199858"/>
                  <a:gd name="connsiteX13" fmla="*/ 19829 w 158658"/>
                  <a:gd name="connsiteY13" fmla="*/ 140209 h 199858"/>
                  <a:gd name="connsiteX14" fmla="*/ 47470 w 158658"/>
                  <a:gd name="connsiteY14" fmla="*/ 154330 h 199858"/>
                  <a:gd name="connsiteX15" fmla="*/ 90735 w 158658"/>
                  <a:gd name="connsiteY15" fmla="*/ 161241 h 199858"/>
                  <a:gd name="connsiteX16" fmla="*/ 108461 w 158658"/>
                  <a:gd name="connsiteY16" fmla="*/ 154631 h 199858"/>
                  <a:gd name="connsiteX17" fmla="*/ 108761 w 158658"/>
                  <a:gd name="connsiteY17" fmla="*/ 129994 h 199858"/>
                  <a:gd name="connsiteX18" fmla="*/ 89833 w 158658"/>
                  <a:gd name="connsiteY18" fmla="*/ 120981 h 199858"/>
                  <a:gd name="connsiteX19" fmla="*/ 46870 w 158658"/>
                  <a:gd name="connsiteY19" fmla="*/ 107761 h 199858"/>
                  <a:gd name="connsiteX20" fmla="*/ 23134 w 158658"/>
                  <a:gd name="connsiteY20" fmla="*/ 94542 h 199858"/>
                  <a:gd name="connsiteX21" fmla="*/ 10516 w 158658"/>
                  <a:gd name="connsiteY21" fmla="*/ 44067 h 199858"/>
                  <a:gd name="connsiteX22" fmla="*/ 54080 w 158658"/>
                  <a:gd name="connsiteY22" fmla="*/ 3807 h 199858"/>
                  <a:gd name="connsiteX23" fmla="*/ 127689 w 158658"/>
                  <a:gd name="connsiteY23" fmla="*/ 9816 h 199858"/>
                  <a:gd name="connsiteX24" fmla="*/ 154429 w 158658"/>
                  <a:gd name="connsiteY24" fmla="*/ 22434 h 19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658" h="199858">
                    <a:moveTo>
                      <a:pt x="154429" y="22434"/>
                    </a:moveTo>
                    <a:cubicBezTo>
                      <a:pt x="147519" y="34152"/>
                      <a:pt x="141510" y="44968"/>
                      <a:pt x="135201" y="56084"/>
                    </a:cubicBezTo>
                    <a:cubicBezTo>
                      <a:pt x="131295" y="53981"/>
                      <a:pt x="127689" y="51878"/>
                      <a:pt x="123784" y="49775"/>
                    </a:cubicBezTo>
                    <a:cubicBezTo>
                      <a:pt x="109362" y="42865"/>
                      <a:pt x="94640" y="38358"/>
                      <a:pt x="78416" y="38659"/>
                    </a:cubicBezTo>
                    <a:cubicBezTo>
                      <a:pt x="72107" y="38959"/>
                      <a:pt x="65798" y="40161"/>
                      <a:pt x="60089" y="43466"/>
                    </a:cubicBezTo>
                    <a:cubicBezTo>
                      <a:pt x="50174" y="49475"/>
                      <a:pt x="49874" y="61793"/>
                      <a:pt x="59789" y="67802"/>
                    </a:cubicBezTo>
                    <a:cubicBezTo>
                      <a:pt x="65497" y="71107"/>
                      <a:pt x="71807" y="73210"/>
                      <a:pt x="77815" y="75313"/>
                    </a:cubicBezTo>
                    <a:cubicBezTo>
                      <a:pt x="92537" y="80421"/>
                      <a:pt x="107860" y="84627"/>
                      <a:pt x="122582" y="90035"/>
                    </a:cubicBezTo>
                    <a:cubicBezTo>
                      <a:pt x="130994" y="93039"/>
                      <a:pt x="138806" y="98147"/>
                      <a:pt x="145115" y="104456"/>
                    </a:cubicBezTo>
                    <a:cubicBezTo>
                      <a:pt x="156232" y="115873"/>
                      <a:pt x="159837" y="129994"/>
                      <a:pt x="158335" y="145617"/>
                    </a:cubicBezTo>
                    <a:cubicBezTo>
                      <a:pt x="155931" y="171756"/>
                      <a:pt x="137604" y="190684"/>
                      <a:pt x="109362" y="196693"/>
                    </a:cubicBezTo>
                    <a:cubicBezTo>
                      <a:pt x="69703" y="205406"/>
                      <a:pt x="33650" y="195792"/>
                      <a:pt x="1202" y="172057"/>
                    </a:cubicBezTo>
                    <a:cubicBezTo>
                      <a:pt x="901" y="171756"/>
                      <a:pt x="601" y="171456"/>
                      <a:pt x="0" y="170855"/>
                    </a:cubicBezTo>
                    <a:cubicBezTo>
                      <a:pt x="6910" y="160339"/>
                      <a:pt x="13520" y="150124"/>
                      <a:pt x="19829" y="140209"/>
                    </a:cubicBezTo>
                    <a:cubicBezTo>
                      <a:pt x="29444" y="145017"/>
                      <a:pt x="38157" y="150425"/>
                      <a:pt x="47470" y="154330"/>
                    </a:cubicBezTo>
                    <a:cubicBezTo>
                      <a:pt x="61291" y="160339"/>
                      <a:pt x="75712" y="162743"/>
                      <a:pt x="90735" y="161241"/>
                    </a:cubicBezTo>
                    <a:cubicBezTo>
                      <a:pt x="97044" y="160640"/>
                      <a:pt x="103353" y="158837"/>
                      <a:pt x="108461" y="154631"/>
                    </a:cubicBezTo>
                    <a:cubicBezTo>
                      <a:pt x="116873" y="148021"/>
                      <a:pt x="117474" y="136003"/>
                      <a:pt x="108761" y="129994"/>
                    </a:cubicBezTo>
                    <a:cubicBezTo>
                      <a:pt x="103053" y="126088"/>
                      <a:pt x="96443" y="123084"/>
                      <a:pt x="89833" y="120981"/>
                    </a:cubicBezTo>
                    <a:cubicBezTo>
                      <a:pt x="75712" y="116174"/>
                      <a:pt x="61291" y="112568"/>
                      <a:pt x="46870" y="107761"/>
                    </a:cubicBezTo>
                    <a:cubicBezTo>
                      <a:pt x="38157" y="104757"/>
                      <a:pt x="30045" y="100550"/>
                      <a:pt x="23134" y="94542"/>
                    </a:cubicBezTo>
                    <a:cubicBezTo>
                      <a:pt x="7511" y="80721"/>
                      <a:pt x="5408" y="62995"/>
                      <a:pt x="10516" y="44067"/>
                    </a:cubicBezTo>
                    <a:cubicBezTo>
                      <a:pt x="16825" y="22134"/>
                      <a:pt x="32749" y="9816"/>
                      <a:pt x="54080" y="3807"/>
                    </a:cubicBezTo>
                    <a:cubicBezTo>
                      <a:pt x="79318" y="-3404"/>
                      <a:pt x="103654" y="201"/>
                      <a:pt x="127689" y="9816"/>
                    </a:cubicBezTo>
                    <a:cubicBezTo>
                      <a:pt x="137003" y="13121"/>
                      <a:pt x="145416" y="17928"/>
                      <a:pt x="154429" y="2243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E5316BF-B221-4978-B230-1C74743E083E}"/>
                  </a:ext>
                </a:extLst>
              </p:cNvPr>
              <p:cNvSpPr/>
              <p:nvPr/>
            </p:nvSpPr>
            <p:spPr>
              <a:xfrm>
                <a:off x="1176407" y="538784"/>
                <a:ext cx="113568" cy="195590"/>
              </a:xfrm>
              <a:custGeom>
                <a:avLst/>
                <a:gdLst>
                  <a:gd name="connsiteX0" fmla="*/ 45067 w 113568"/>
                  <a:gd name="connsiteY0" fmla="*/ 195591 h 195590"/>
                  <a:gd name="connsiteX1" fmla="*/ 0 w 113568"/>
                  <a:gd name="connsiteY1" fmla="*/ 195591 h 195590"/>
                  <a:gd name="connsiteX2" fmla="*/ 0 w 113568"/>
                  <a:gd name="connsiteY2" fmla="*/ 4807 h 195590"/>
                  <a:gd name="connsiteX3" fmla="*/ 45067 w 113568"/>
                  <a:gd name="connsiteY3" fmla="*/ 4807 h 195590"/>
                  <a:gd name="connsiteX4" fmla="*/ 45067 w 113568"/>
                  <a:gd name="connsiteY4" fmla="*/ 39659 h 195590"/>
                  <a:gd name="connsiteX5" fmla="*/ 113569 w 113568"/>
                  <a:gd name="connsiteY5" fmla="*/ 0 h 195590"/>
                  <a:gd name="connsiteX6" fmla="*/ 113569 w 113568"/>
                  <a:gd name="connsiteY6" fmla="*/ 38157 h 195590"/>
                  <a:gd name="connsiteX7" fmla="*/ 90735 w 113568"/>
                  <a:gd name="connsiteY7" fmla="*/ 41762 h 195590"/>
                  <a:gd name="connsiteX8" fmla="*/ 47170 w 113568"/>
                  <a:gd name="connsiteY8" fmla="*/ 84726 h 195590"/>
                  <a:gd name="connsiteX9" fmla="*/ 45367 w 113568"/>
                  <a:gd name="connsiteY9" fmla="*/ 101551 h 195590"/>
                  <a:gd name="connsiteX10" fmla="*/ 45367 w 113568"/>
                  <a:gd name="connsiteY10" fmla="*/ 190783 h 195590"/>
                  <a:gd name="connsiteX11" fmla="*/ 45067 w 113568"/>
                  <a:gd name="connsiteY11" fmla="*/ 195591 h 19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568" h="195590">
                    <a:moveTo>
                      <a:pt x="45067" y="195591"/>
                    </a:moveTo>
                    <a:cubicBezTo>
                      <a:pt x="29744" y="195591"/>
                      <a:pt x="15022" y="195591"/>
                      <a:pt x="0" y="195591"/>
                    </a:cubicBezTo>
                    <a:cubicBezTo>
                      <a:pt x="0" y="131896"/>
                      <a:pt x="0" y="68502"/>
                      <a:pt x="0" y="4807"/>
                    </a:cubicBezTo>
                    <a:cubicBezTo>
                      <a:pt x="15022" y="4807"/>
                      <a:pt x="29744" y="4807"/>
                      <a:pt x="45067" y="4807"/>
                    </a:cubicBezTo>
                    <a:cubicBezTo>
                      <a:pt x="45067" y="16525"/>
                      <a:pt x="45067" y="27942"/>
                      <a:pt x="45067" y="39659"/>
                    </a:cubicBezTo>
                    <a:cubicBezTo>
                      <a:pt x="60390" y="13220"/>
                      <a:pt x="83223" y="901"/>
                      <a:pt x="113569" y="0"/>
                    </a:cubicBezTo>
                    <a:cubicBezTo>
                      <a:pt x="113569" y="12919"/>
                      <a:pt x="113569" y="25538"/>
                      <a:pt x="113569" y="38157"/>
                    </a:cubicBezTo>
                    <a:cubicBezTo>
                      <a:pt x="105757" y="39358"/>
                      <a:pt x="98246" y="39959"/>
                      <a:pt x="90735" y="41762"/>
                    </a:cubicBezTo>
                    <a:cubicBezTo>
                      <a:pt x="68201" y="47771"/>
                      <a:pt x="52578" y="61592"/>
                      <a:pt x="47170" y="84726"/>
                    </a:cubicBezTo>
                    <a:cubicBezTo>
                      <a:pt x="45968" y="90134"/>
                      <a:pt x="45367" y="95842"/>
                      <a:pt x="45367" y="101551"/>
                    </a:cubicBezTo>
                    <a:cubicBezTo>
                      <a:pt x="45067" y="131295"/>
                      <a:pt x="45367" y="161039"/>
                      <a:pt x="45367" y="190783"/>
                    </a:cubicBezTo>
                    <a:cubicBezTo>
                      <a:pt x="45067" y="192586"/>
                      <a:pt x="45067" y="193788"/>
                      <a:pt x="45067" y="19559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BE7397E-76DC-4B2F-B1A3-C789A1B66CA3}"/>
                  </a:ext>
                </a:extLst>
              </p:cNvPr>
              <p:cNvSpPr/>
              <p:nvPr/>
            </p:nvSpPr>
            <p:spPr>
              <a:xfrm>
                <a:off x="1311608" y="543290"/>
                <a:ext cx="45416" cy="191413"/>
              </a:xfrm>
              <a:custGeom>
                <a:avLst/>
                <a:gdLst>
                  <a:gd name="connsiteX0" fmla="*/ 0 w 45416"/>
                  <a:gd name="connsiteY0" fmla="*/ 191384 h 191413"/>
                  <a:gd name="connsiteX1" fmla="*/ 0 w 45416"/>
                  <a:gd name="connsiteY1" fmla="*/ 300 h 191413"/>
                  <a:gd name="connsiteX2" fmla="*/ 3305 w 45416"/>
                  <a:gd name="connsiteY2" fmla="*/ 0 h 191413"/>
                  <a:gd name="connsiteX3" fmla="*/ 41461 w 45416"/>
                  <a:gd name="connsiteY3" fmla="*/ 0 h 191413"/>
                  <a:gd name="connsiteX4" fmla="*/ 45367 w 45416"/>
                  <a:gd name="connsiteY4" fmla="*/ 3605 h 191413"/>
                  <a:gd name="connsiteX5" fmla="*/ 45367 w 45416"/>
                  <a:gd name="connsiteY5" fmla="*/ 188079 h 191413"/>
                  <a:gd name="connsiteX6" fmla="*/ 42964 w 45416"/>
                  <a:gd name="connsiteY6" fmla="*/ 191384 h 191413"/>
                  <a:gd name="connsiteX7" fmla="*/ 0 w 45416"/>
                  <a:gd name="connsiteY7" fmla="*/ 191384 h 19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16" h="191413">
                    <a:moveTo>
                      <a:pt x="0" y="191384"/>
                    </a:moveTo>
                    <a:cubicBezTo>
                      <a:pt x="0" y="127389"/>
                      <a:pt x="0" y="63995"/>
                      <a:pt x="0" y="300"/>
                    </a:cubicBezTo>
                    <a:cubicBezTo>
                      <a:pt x="1202" y="300"/>
                      <a:pt x="2404" y="0"/>
                      <a:pt x="3305" y="0"/>
                    </a:cubicBezTo>
                    <a:cubicBezTo>
                      <a:pt x="15924" y="0"/>
                      <a:pt x="28843" y="0"/>
                      <a:pt x="41461" y="0"/>
                    </a:cubicBezTo>
                    <a:cubicBezTo>
                      <a:pt x="44165" y="0"/>
                      <a:pt x="45367" y="601"/>
                      <a:pt x="45367" y="3605"/>
                    </a:cubicBezTo>
                    <a:cubicBezTo>
                      <a:pt x="45367" y="65197"/>
                      <a:pt x="45367" y="126488"/>
                      <a:pt x="45367" y="188079"/>
                    </a:cubicBezTo>
                    <a:cubicBezTo>
                      <a:pt x="45367" y="189582"/>
                      <a:pt x="45968" y="191685"/>
                      <a:pt x="42964" y="191384"/>
                    </a:cubicBezTo>
                    <a:cubicBezTo>
                      <a:pt x="28843" y="191384"/>
                      <a:pt x="14722" y="191384"/>
                      <a:pt x="0" y="19138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15222CC-C3ED-4285-B955-904B0AB92E17}"/>
                  </a:ext>
                </a:extLst>
              </p:cNvPr>
              <p:cNvSpPr/>
              <p:nvPr/>
            </p:nvSpPr>
            <p:spPr>
              <a:xfrm>
                <a:off x="1308881" y="463366"/>
                <a:ext cx="51404" cy="51688"/>
              </a:xfrm>
              <a:custGeom>
                <a:avLst/>
                <a:gdLst>
                  <a:gd name="connsiteX0" fmla="*/ 51398 w 51404"/>
                  <a:gd name="connsiteY0" fmla="*/ 26145 h 51688"/>
                  <a:gd name="connsiteX1" fmla="*/ 24959 w 51404"/>
                  <a:gd name="connsiteY1" fmla="*/ 51683 h 51688"/>
                  <a:gd name="connsiteX2" fmla="*/ 22 w 51404"/>
                  <a:gd name="connsiteY2" fmla="*/ 24943 h 51688"/>
                  <a:gd name="connsiteX3" fmla="*/ 26461 w 51404"/>
                  <a:gd name="connsiteY3" fmla="*/ 6 h 51688"/>
                  <a:gd name="connsiteX4" fmla="*/ 51398 w 51404"/>
                  <a:gd name="connsiteY4" fmla="*/ 26145 h 5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4" h="51688">
                    <a:moveTo>
                      <a:pt x="51398" y="26145"/>
                    </a:moveTo>
                    <a:cubicBezTo>
                      <a:pt x="51098" y="40566"/>
                      <a:pt x="39080" y="51983"/>
                      <a:pt x="24959" y="51683"/>
                    </a:cubicBezTo>
                    <a:cubicBezTo>
                      <a:pt x="11139" y="51382"/>
                      <a:pt x="-579" y="39064"/>
                      <a:pt x="22" y="24943"/>
                    </a:cubicBezTo>
                    <a:cubicBezTo>
                      <a:pt x="323" y="11122"/>
                      <a:pt x="12340" y="-295"/>
                      <a:pt x="26461" y="6"/>
                    </a:cubicBezTo>
                    <a:cubicBezTo>
                      <a:pt x="39981" y="306"/>
                      <a:pt x="51699" y="12324"/>
                      <a:pt x="51398" y="26145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C335C12-E25A-4162-B03D-2E5635E42B87}"/>
                  </a:ext>
                </a:extLst>
              </p:cNvPr>
              <p:cNvSpPr/>
              <p:nvPr/>
            </p:nvSpPr>
            <p:spPr>
              <a:xfrm>
                <a:off x="657231" y="734074"/>
                <a:ext cx="54686" cy="54686"/>
              </a:xfrm>
              <a:custGeom>
                <a:avLst/>
                <a:gdLst>
                  <a:gd name="connsiteX0" fmla="*/ 5 w 54686"/>
                  <a:gd name="connsiteY0" fmla="*/ 27341 h 54686"/>
                  <a:gd name="connsiteX1" fmla="*/ 27646 w 54686"/>
                  <a:gd name="connsiteY1" fmla="*/ 0 h 54686"/>
                  <a:gd name="connsiteX2" fmla="*/ 54687 w 54686"/>
                  <a:gd name="connsiteY2" fmla="*/ 27641 h 54686"/>
                  <a:gd name="connsiteX3" fmla="*/ 27046 w 54686"/>
                  <a:gd name="connsiteY3" fmla="*/ 54681 h 54686"/>
                  <a:gd name="connsiteX4" fmla="*/ 5 w 54686"/>
                  <a:gd name="connsiteY4" fmla="*/ 27341 h 5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86" h="54686">
                    <a:moveTo>
                      <a:pt x="5" y="27341"/>
                    </a:moveTo>
                    <a:cubicBezTo>
                      <a:pt x="5" y="12318"/>
                      <a:pt x="12624" y="0"/>
                      <a:pt x="27646" y="0"/>
                    </a:cubicBezTo>
                    <a:cubicBezTo>
                      <a:pt x="42368" y="300"/>
                      <a:pt x="54687" y="12619"/>
                      <a:pt x="54687" y="27641"/>
                    </a:cubicBezTo>
                    <a:cubicBezTo>
                      <a:pt x="54687" y="42663"/>
                      <a:pt x="42068" y="54982"/>
                      <a:pt x="27046" y="54681"/>
                    </a:cubicBezTo>
                    <a:cubicBezTo>
                      <a:pt x="12023" y="54681"/>
                      <a:pt x="-295" y="42363"/>
                      <a:pt x="5" y="27341"/>
                    </a:cubicBezTo>
                    <a:close/>
                  </a:path>
                </a:pathLst>
              </a:custGeom>
              <a:grpFill/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2FB142-FF61-4263-BFC4-09E3DCB6A1E1}"/>
              </a:ext>
            </a:extLst>
          </p:cNvPr>
          <p:cNvGrpSpPr/>
          <p:nvPr/>
        </p:nvGrpSpPr>
        <p:grpSpPr>
          <a:xfrm>
            <a:off x="3873532" y="379214"/>
            <a:ext cx="1396936" cy="444522"/>
            <a:chOff x="469759" y="351545"/>
            <a:chExt cx="1812043" cy="576617"/>
          </a:xfrm>
          <a:gradFill>
            <a:gsLst>
              <a:gs pos="0">
                <a:schemeClr val="accent3"/>
              </a:gs>
              <a:gs pos="50000">
                <a:schemeClr val="bg2"/>
              </a:gs>
              <a:gs pos="100000">
                <a:schemeClr val="accent2"/>
              </a:gs>
            </a:gsLst>
            <a:lin ang="16200000" scaled="0"/>
          </a:gra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266C61-1894-4018-8E9B-D2E09A3CB411}"/>
                </a:ext>
              </a:extLst>
            </p:cNvPr>
            <p:cNvSpPr/>
            <p:nvPr/>
          </p:nvSpPr>
          <p:spPr>
            <a:xfrm>
              <a:off x="469759" y="351545"/>
              <a:ext cx="576858" cy="576617"/>
            </a:xfrm>
            <a:custGeom>
              <a:avLst/>
              <a:gdLst>
                <a:gd name="connsiteX0" fmla="*/ 288128 w 576858"/>
                <a:gd name="connsiteY0" fmla="*/ 576617 h 576617"/>
                <a:gd name="connsiteX1" fmla="*/ 0 w 576858"/>
                <a:gd name="connsiteY1" fmla="*/ 288489 h 576617"/>
                <a:gd name="connsiteX2" fmla="*/ 294737 w 576858"/>
                <a:gd name="connsiteY2" fmla="*/ 61 h 576617"/>
                <a:gd name="connsiteX3" fmla="*/ 576856 w 576858"/>
                <a:gd name="connsiteY3" fmla="*/ 289090 h 576617"/>
                <a:gd name="connsiteX4" fmla="*/ 288128 w 576858"/>
                <a:gd name="connsiteY4" fmla="*/ 576617 h 576617"/>
                <a:gd name="connsiteX5" fmla="*/ 319073 w 576858"/>
                <a:gd name="connsiteY5" fmla="*/ 284884 h 576617"/>
                <a:gd name="connsiteX6" fmla="*/ 321177 w 576858"/>
                <a:gd name="connsiteY6" fmla="*/ 284583 h 576617"/>
                <a:gd name="connsiteX7" fmla="*/ 369548 w 576858"/>
                <a:gd name="connsiteY7" fmla="*/ 273167 h 576617"/>
                <a:gd name="connsiteX8" fmla="*/ 412812 w 576858"/>
                <a:gd name="connsiteY8" fmla="*/ 225095 h 576617"/>
                <a:gd name="connsiteX9" fmla="*/ 411010 w 576858"/>
                <a:gd name="connsiteY9" fmla="*/ 169813 h 576617"/>
                <a:gd name="connsiteX10" fmla="*/ 384871 w 576858"/>
                <a:gd name="connsiteY10" fmla="*/ 135562 h 576617"/>
                <a:gd name="connsiteX11" fmla="*/ 351522 w 576858"/>
                <a:gd name="connsiteY11" fmla="*/ 121742 h 576617"/>
                <a:gd name="connsiteX12" fmla="*/ 295939 w 576858"/>
                <a:gd name="connsiteY12" fmla="*/ 114831 h 576617"/>
                <a:gd name="connsiteX13" fmla="*/ 271603 w 576858"/>
                <a:gd name="connsiteY13" fmla="*/ 114230 h 576617"/>
                <a:gd name="connsiteX14" fmla="*/ 266195 w 576858"/>
                <a:gd name="connsiteY14" fmla="*/ 121441 h 576617"/>
                <a:gd name="connsiteX15" fmla="*/ 270401 w 576858"/>
                <a:gd name="connsiteY15" fmla="*/ 125347 h 576617"/>
                <a:gd name="connsiteX16" fmla="*/ 301347 w 576858"/>
                <a:gd name="connsiteY16" fmla="*/ 164705 h 576617"/>
                <a:gd name="connsiteX17" fmla="*/ 301047 w 576858"/>
                <a:gd name="connsiteY17" fmla="*/ 241019 h 576617"/>
                <a:gd name="connsiteX18" fmla="*/ 275809 w 576858"/>
                <a:gd name="connsiteY18" fmla="*/ 275871 h 576617"/>
                <a:gd name="connsiteX19" fmla="*/ 271002 w 576858"/>
                <a:gd name="connsiteY19" fmla="*/ 280077 h 576617"/>
                <a:gd name="connsiteX20" fmla="*/ 275509 w 576858"/>
                <a:gd name="connsiteY20" fmla="*/ 296902 h 576617"/>
                <a:gd name="connsiteX21" fmla="*/ 307056 w 576858"/>
                <a:gd name="connsiteY21" fmla="*/ 335058 h 576617"/>
                <a:gd name="connsiteX22" fmla="*/ 319975 w 576858"/>
                <a:gd name="connsiteY22" fmla="*/ 369910 h 576617"/>
                <a:gd name="connsiteX23" fmla="*/ 342208 w 576858"/>
                <a:gd name="connsiteY23" fmla="*/ 416179 h 576617"/>
                <a:gd name="connsiteX24" fmla="*/ 369849 w 576858"/>
                <a:gd name="connsiteY24" fmla="*/ 439013 h 576617"/>
                <a:gd name="connsiteX25" fmla="*/ 432041 w 576858"/>
                <a:gd name="connsiteY25" fmla="*/ 444121 h 576617"/>
                <a:gd name="connsiteX26" fmla="*/ 437149 w 576858"/>
                <a:gd name="connsiteY26" fmla="*/ 429399 h 576617"/>
                <a:gd name="connsiteX27" fmla="*/ 433543 w 576858"/>
                <a:gd name="connsiteY27" fmla="*/ 424892 h 576617"/>
                <a:gd name="connsiteX28" fmla="*/ 411010 w 576858"/>
                <a:gd name="connsiteY28" fmla="*/ 383430 h 576617"/>
                <a:gd name="connsiteX29" fmla="*/ 383669 w 576858"/>
                <a:gd name="connsiteY29" fmla="*/ 326946 h 576617"/>
                <a:gd name="connsiteX30" fmla="*/ 345513 w 576858"/>
                <a:gd name="connsiteY30" fmla="*/ 292696 h 576617"/>
                <a:gd name="connsiteX31" fmla="*/ 319073 w 576858"/>
                <a:gd name="connsiteY31" fmla="*/ 284884 h 576617"/>
                <a:gd name="connsiteX32" fmla="*/ 174259 w 576858"/>
                <a:gd name="connsiteY32" fmla="*/ 281279 h 576617"/>
                <a:gd name="connsiteX33" fmla="*/ 174259 w 576858"/>
                <a:gd name="connsiteY33" fmla="*/ 408067 h 576617"/>
                <a:gd name="connsiteX34" fmla="*/ 174559 w 576858"/>
                <a:gd name="connsiteY34" fmla="*/ 414076 h 576617"/>
                <a:gd name="connsiteX35" fmla="*/ 217823 w 576858"/>
                <a:gd name="connsiteY35" fmla="*/ 448627 h 576617"/>
                <a:gd name="connsiteX36" fmla="*/ 255379 w 576858"/>
                <a:gd name="connsiteY36" fmla="*/ 408367 h 576617"/>
                <a:gd name="connsiteX37" fmla="*/ 255379 w 576858"/>
                <a:gd name="connsiteY37" fmla="*/ 153589 h 576617"/>
                <a:gd name="connsiteX38" fmla="*/ 214518 w 576858"/>
                <a:gd name="connsiteY38" fmla="*/ 113329 h 576617"/>
                <a:gd name="connsiteX39" fmla="*/ 174559 w 576858"/>
                <a:gd name="connsiteY39" fmla="*/ 153589 h 576617"/>
                <a:gd name="connsiteX40" fmla="*/ 174259 w 576858"/>
                <a:gd name="connsiteY40" fmla="*/ 281279 h 5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6858" h="576617">
                  <a:moveTo>
                    <a:pt x="288128" y="576617"/>
                  </a:moveTo>
                  <a:cubicBezTo>
                    <a:pt x="129192" y="576617"/>
                    <a:pt x="0" y="447726"/>
                    <a:pt x="0" y="288489"/>
                  </a:cubicBezTo>
                  <a:cubicBezTo>
                    <a:pt x="0" y="128652"/>
                    <a:pt x="130694" y="-3244"/>
                    <a:pt x="294737" y="61"/>
                  </a:cubicBezTo>
                  <a:cubicBezTo>
                    <a:pt x="450368" y="3065"/>
                    <a:pt x="577457" y="130455"/>
                    <a:pt x="576856" y="289090"/>
                  </a:cubicBezTo>
                  <a:cubicBezTo>
                    <a:pt x="576555" y="448327"/>
                    <a:pt x="447063" y="576918"/>
                    <a:pt x="288128" y="576617"/>
                  </a:cubicBezTo>
                  <a:close/>
                  <a:moveTo>
                    <a:pt x="319073" y="284884"/>
                  </a:moveTo>
                  <a:cubicBezTo>
                    <a:pt x="319374" y="284884"/>
                    <a:pt x="320275" y="284583"/>
                    <a:pt x="321177" y="284583"/>
                  </a:cubicBezTo>
                  <a:cubicBezTo>
                    <a:pt x="338002" y="283382"/>
                    <a:pt x="354226" y="280077"/>
                    <a:pt x="369548" y="273167"/>
                  </a:cubicBezTo>
                  <a:cubicBezTo>
                    <a:pt x="391180" y="263552"/>
                    <a:pt x="406503" y="248530"/>
                    <a:pt x="412812" y="225095"/>
                  </a:cubicBezTo>
                  <a:cubicBezTo>
                    <a:pt x="417620" y="206467"/>
                    <a:pt x="417019" y="188140"/>
                    <a:pt x="411010" y="169813"/>
                  </a:cubicBezTo>
                  <a:cubicBezTo>
                    <a:pt x="406503" y="155392"/>
                    <a:pt x="397490" y="143975"/>
                    <a:pt x="384871" y="135562"/>
                  </a:cubicBezTo>
                  <a:cubicBezTo>
                    <a:pt x="374656" y="128652"/>
                    <a:pt x="363239" y="124746"/>
                    <a:pt x="351522" y="121742"/>
                  </a:cubicBezTo>
                  <a:cubicBezTo>
                    <a:pt x="333194" y="117235"/>
                    <a:pt x="314567" y="115733"/>
                    <a:pt x="295939" y="114831"/>
                  </a:cubicBezTo>
                  <a:cubicBezTo>
                    <a:pt x="287827" y="114531"/>
                    <a:pt x="279715" y="114230"/>
                    <a:pt x="271603" y="114230"/>
                  </a:cubicBezTo>
                  <a:cubicBezTo>
                    <a:pt x="267397" y="114230"/>
                    <a:pt x="264693" y="117535"/>
                    <a:pt x="266195" y="121441"/>
                  </a:cubicBezTo>
                  <a:cubicBezTo>
                    <a:pt x="266796" y="122943"/>
                    <a:pt x="268899" y="124446"/>
                    <a:pt x="270401" y="125347"/>
                  </a:cubicBezTo>
                  <a:cubicBezTo>
                    <a:pt x="287527" y="133159"/>
                    <a:pt x="298944" y="145477"/>
                    <a:pt x="301347" y="164705"/>
                  </a:cubicBezTo>
                  <a:cubicBezTo>
                    <a:pt x="304652" y="190243"/>
                    <a:pt x="304652" y="215781"/>
                    <a:pt x="301047" y="241019"/>
                  </a:cubicBezTo>
                  <a:cubicBezTo>
                    <a:pt x="298944" y="256942"/>
                    <a:pt x="291432" y="269561"/>
                    <a:pt x="275809" y="275871"/>
                  </a:cubicBezTo>
                  <a:cubicBezTo>
                    <a:pt x="274007" y="276772"/>
                    <a:pt x="272204" y="278274"/>
                    <a:pt x="271002" y="280077"/>
                  </a:cubicBezTo>
                  <a:cubicBezTo>
                    <a:pt x="266796" y="286086"/>
                    <a:pt x="268899" y="292996"/>
                    <a:pt x="275509" y="296902"/>
                  </a:cubicBezTo>
                  <a:cubicBezTo>
                    <a:pt x="290832" y="305615"/>
                    <a:pt x="301347" y="318233"/>
                    <a:pt x="307056" y="335058"/>
                  </a:cubicBezTo>
                  <a:cubicBezTo>
                    <a:pt x="310961" y="346776"/>
                    <a:pt x="315468" y="358493"/>
                    <a:pt x="319975" y="369910"/>
                  </a:cubicBezTo>
                  <a:cubicBezTo>
                    <a:pt x="326284" y="385834"/>
                    <a:pt x="332894" y="401758"/>
                    <a:pt x="342208" y="416179"/>
                  </a:cubicBezTo>
                  <a:cubicBezTo>
                    <a:pt x="349118" y="426394"/>
                    <a:pt x="358131" y="434506"/>
                    <a:pt x="369849" y="439013"/>
                  </a:cubicBezTo>
                  <a:cubicBezTo>
                    <a:pt x="389979" y="446524"/>
                    <a:pt x="411010" y="446825"/>
                    <a:pt x="432041" y="444121"/>
                  </a:cubicBezTo>
                  <a:cubicBezTo>
                    <a:pt x="438651" y="443219"/>
                    <a:pt x="441355" y="434807"/>
                    <a:pt x="437149" y="429399"/>
                  </a:cubicBezTo>
                  <a:cubicBezTo>
                    <a:pt x="435947" y="427896"/>
                    <a:pt x="434445" y="426394"/>
                    <a:pt x="433543" y="424892"/>
                  </a:cubicBezTo>
                  <a:cubicBezTo>
                    <a:pt x="423629" y="412273"/>
                    <a:pt x="417019" y="398152"/>
                    <a:pt x="411010" y="383430"/>
                  </a:cubicBezTo>
                  <a:cubicBezTo>
                    <a:pt x="403198" y="363901"/>
                    <a:pt x="395086" y="344673"/>
                    <a:pt x="383669" y="326946"/>
                  </a:cubicBezTo>
                  <a:cubicBezTo>
                    <a:pt x="374055" y="311924"/>
                    <a:pt x="362638" y="299005"/>
                    <a:pt x="345513" y="292696"/>
                  </a:cubicBezTo>
                  <a:cubicBezTo>
                    <a:pt x="336800" y="289090"/>
                    <a:pt x="327786" y="287288"/>
                    <a:pt x="319073" y="284884"/>
                  </a:cubicBezTo>
                  <a:close/>
                  <a:moveTo>
                    <a:pt x="174259" y="281279"/>
                  </a:moveTo>
                  <a:cubicBezTo>
                    <a:pt x="174259" y="323642"/>
                    <a:pt x="174259" y="365704"/>
                    <a:pt x="174259" y="408067"/>
                  </a:cubicBezTo>
                  <a:cubicBezTo>
                    <a:pt x="174259" y="410170"/>
                    <a:pt x="174259" y="412273"/>
                    <a:pt x="174559" y="414076"/>
                  </a:cubicBezTo>
                  <a:cubicBezTo>
                    <a:pt x="177563" y="434807"/>
                    <a:pt x="196492" y="450129"/>
                    <a:pt x="217823" y="448627"/>
                  </a:cubicBezTo>
                  <a:cubicBezTo>
                    <a:pt x="238854" y="447125"/>
                    <a:pt x="255379" y="429699"/>
                    <a:pt x="255379" y="408367"/>
                  </a:cubicBezTo>
                  <a:cubicBezTo>
                    <a:pt x="255379" y="323341"/>
                    <a:pt x="255379" y="238615"/>
                    <a:pt x="255379" y="153589"/>
                  </a:cubicBezTo>
                  <a:cubicBezTo>
                    <a:pt x="255379" y="131055"/>
                    <a:pt x="237352" y="113329"/>
                    <a:pt x="214518" y="113329"/>
                  </a:cubicBezTo>
                  <a:cubicBezTo>
                    <a:pt x="192285" y="113329"/>
                    <a:pt x="174559" y="131055"/>
                    <a:pt x="174559" y="153589"/>
                  </a:cubicBezTo>
                  <a:cubicBezTo>
                    <a:pt x="174259" y="196553"/>
                    <a:pt x="174259" y="238916"/>
                    <a:pt x="174259" y="281279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8C9DCC-6C12-4225-B4F0-A58749FB9837}"/>
                </a:ext>
              </a:extLst>
            </p:cNvPr>
            <p:cNvSpPr/>
            <p:nvPr/>
          </p:nvSpPr>
          <p:spPr>
            <a:xfrm>
              <a:off x="2082251" y="539244"/>
              <a:ext cx="199551" cy="258825"/>
            </a:xfrm>
            <a:custGeom>
              <a:avLst/>
              <a:gdLst>
                <a:gd name="connsiteX0" fmla="*/ 45668 w 199551"/>
                <a:gd name="connsiteY0" fmla="*/ 4347 h 258825"/>
                <a:gd name="connsiteX1" fmla="*/ 45668 w 199551"/>
                <a:gd name="connsiteY1" fmla="*/ 33490 h 258825"/>
                <a:gd name="connsiteX2" fmla="*/ 47771 w 199551"/>
                <a:gd name="connsiteY2" fmla="*/ 31688 h 258825"/>
                <a:gd name="connsiteX3" fmla="*/ 184173 w 199551"/>
                <a:gd name="connsiteY3" fmla="*/ 40701 h 258825"/>
                <a:gd name="connsiteX4" fmla="*/ 199496 w 199551"/>
                <a:gd name="connsiteY4" fmla="*/ 103194 h 258825"/>
                <a:gd name="connsiteX5" fmla="*/ 176962 w 199551"/>
                <a:gd name="connsiteY5" fmla="*/ 169292 h 258825"/>
                <a:gd name="connsiteX6" fmla="*/ 103654 w 199551"/>
                <a:gd name="connsiteY6" fmla="*/ 199637 h 258825"/>
                <a:gd name="connsiteX7" fmla="*/ 47470 w 199551"/>
                <a:gd name="connsiteY7" fmla="*/ 168090 h 258825"/>
                <a:gd name="connsiteX8" fmla="*/ 45668 w 199551"/>
                <a:gd name="connsiteY8" fmla="*/ 166288 h 258825"/>
                <a:gd name="connsiteX9" fmla="*/ 45668 w 199551"/>
                <a:gd name="connsiteY9" fmla="*/ 258825 h 258825"/>
                <a:gd name="connsiteX10" fmla="*/ 300 w 199551"/>
                <a:gd name="connsiteY10" fmla="*/ 258825 h 258825"/>
                <a:gd name="connsiteX11" fmla="*/ 0 w 199551"/>
                <a:gd name="connsiteY11" fmla="*/ 255220 h 258825"/>
                <a:gd name="connsiteX12" fmla="*/ 0 w 199551"/>
                <a:gd name="connsiteY12" fmla="*/ 8553 h 258825"/>
                <a:gd name="connsiteX13" fmla="*/ 4206 w 199551"/>
                <a:gd name="connsiteY13" fmla="*/ 4347 h 258825"/>
                <a:gd name="connsiteX14" fmla="*/ 41461 w 199551"/>
                <a:gd name="connsiteY14" fmla="*/ 4347 h 258825"/>
                <a:gd name="connsiteX15" fmla="*/ 45668 w 199551"/>
                <a:gd name="connsiteY15" fmla="*/ 4347 h 258825"/>
                <a:gd name="connsiteX16" fmla="*/ 45968 w 199551"/>
                <a:gd name="connsiteY16" fmla="*/ 101692 h 258825"/>
                <a:gd name="connsiteX17" fmla="*/ 47771 w 199551"/>
                <a:gd name="connsiteY17" fmla="*/ 114911 h 258825"/>
                <a:gd name="connsiteX18" fmla="*/ 50775 w 199551"/>
                <a:gd name="connsiteY18" fmla="*/ 125727 h 258825"/>
                <a:gd name="connsiteX19" fmla="*/ 94340 w 199551"/>
                <a:gd name="connsiteY19" fmla="*/ 160880 h 258825"/>
                <a:gd name="connsiteX20" fmla="*/ 142411 w 199551"/>
                <a:gd name="connsiteY20" fmla="*/ 140149 h 258825"/>
                <a:gd name="connsiteX21" fmla="*/ 144214 w 199551"/>
                <a:gd name="connsiteY21" fmla="*/ 62333 h 258825"/>
                <a:gd name="connsiteX22" fmla="*/ 64295 w 199551"/>
                <a:gd name="connsiteY22" fmla="*/ 52719 h 258825"/>
                <a:gd name="connsiteX23" fmla="*/ 45968 w 199551"/>
                <a:gd name="connsiteY23" fmla="*/ 101692 h 2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551" h="258825">
                  <a:moveTo>
                    <a:pt x="45668" y="4347"/>
                  </a:moveTo>
                  <a:cubicBezTo>
                    <a:pt x="45668" y="14262"/>
                    <a:pt x="45668" y="23576"/>
                    <a:pt x="45668" y="33490"/>
                  </a:cubicBezTo>
                  <a:cubicBezTo>
                    <a:pt x="46569" y="32589"/>
                    <a:pt x="47470" y="31988"/>
                    <a:pt x="47771" y="31688"/>
                  </a:cubicBezTo>
                  <a:cubicBezTo>
                    <a:pt x="81120" y="-13379"/>
                    <a:pt x="153528" y="-10375"/>
                    <a:pt x="184173" y="40701"/>
                  </a:cubicBezTo>
                  <a:cubicBezTo>
                    <a:pt x="195891" y="59930"/>
                    <a:pt x="200097" y="80961"/>
                    <a:pt x="199496" y="103194"/>
                  </a:cubicBezTo>
                  <a:cubicBezTo>
                    <a:pt x="198895" y="127530"/>
                    <a:pt x="192586" y="150064"/>
                    <a:pt x="176962" y="169292"/>
                  </a:cubicBezTo>
                  <a:cubicBezTo>
                    <a:pt x="158034" y="192427"/>
                    <a:pt x="133097" y="202041"/>
                    <a:pt x="103654" y="199637"/>
                  </a:cubicBezTo>
                  <a:cubicBezTo>
                    <a:pt x="80219" y="197534"/>
                    <a:pt x="61591" y="186718"/>
                    <a:pt x="47470" y="168090"/>
                  </a:cubicBezTo>
                  <a:cubicBezTo>
                    <a:pt x="47170" y="167790"/>
                    <a:pt x="46569" y="167189"/>
                    <a:pt x="45668" y="166288"/>
                  </a:cubicBezTo>
                  <a:cubicBezTo>
                    <a:pt x="45668" y="197534"/>
                    <a:pt x="45668" y="228180"/>
                    <a:pt x="45668" y="258825"/>
                  </a:cubicBezTo>
                  <a:cubicBezTo>
                    <a:pt x="30345" y="258825"/>
                    <a:pt x="15623" y="258825"/>
                    <a:pt x="300" y="258825"/>
                  </a:cubicBezTo>
                  <a:cubicBezTo>
                    <a:pt x="300" y="257623"/>
                    <a:pt x="0" y="256422"/>
                    <a:pt x="0" y="255220"/>
                  </a:cubicBezTo>
                  <a:cubicBezTo>
                    <a:pt x="0" y="172897"/>
                    <a:pt x="0" y="90876"/>
                    <a:pt x="0" y="8553"/>
                  </a:cubicBezTo>
                  <a:cubicBezTo>
                    <a:pt x="0" y="5248"/>
                    <a:pt x="901" y="4347"/>
                    <a:pt x="4206" y="4347"/>
                  </a:cubicBezTo>
                  <a:cubicBezTo>
                    <a:pt x="16525" y="4648"/>
                    <a:pt x="28843" y="4347"/>
                    <a:pt x="41461" y="4347"/>
                  </a:cubicBezTo>
                  <a:cubicBezTo>
                    <a:pt x="42663" y="4347"/>
                    <a:pt x="43865" y="4347"/>
                    <a:pt x="45668" y="4347"/>
                  </a:cubicBezTo>
                  <a:close/>
                  <a:moveTo>
                    <a:pt x="45968" y="101692"/>
                  </a:moveTo>
                  <a:cubicBezTo>
                    <a:pt x="46269" y="104696"/>
                    <a:pt x="46869" y="109804"/>
                    <a:pt x="47771" y="114911"/>
                  </a:cubicBezTo>
                  <a:cubicBezTo>
                    <a:pt x="48372" y="118517"/>
                    <a:pt x="49273" y="122122"/>
                    <a:pt x="50775" y="125727"/>
                  </a:cubicBezTo>
                  <a:cubicBezTo>
                    <a:pt x="58587" y="145857"/>
                    <a:pt x="72708" y="158777"/>
                    <a:pt x="94340" y="160880"/>
                  </a:cubicBezTo>
                  <a:cubicBezTo>
                    <a:pt x="114169" y="162983"/>
                    <a:pt x="130393" y="156073"/>
                    <a:pt x="142411" y="140149"/>
                  </a:cubicBezTo>
                  <a:cubicBezTo>
                    <a:pt x="158335" y="119118"/>
                    <a:pt x="158936" y="84566"/>
                    <a:pt x="144214" y="62333"/>
                  </a:cubicBezTo>
                  <a:cubicBezTo>
                    <a:pt x="126187" y="34993"/>
                    <a:pt x="87730" y="30486"/>
                    <a:pt x="64295" y="52719"/>
                  </a:cubicBezTo>
                  <a:cubicBezTo>
                    <a:pt x="50775" y="65338"/>
                    <a:pt x="46569" y="81562"/>
                    <a:pt x="45968" y="101692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105FF9-A73B-4AC6-87C6-A861F070F4F9}"/>
                </a:ext>
              </a:extLst>
            </p:cNvPr>
            <p:cNvSpPr/>
            <p:nvPr/>
          </p:nvSpPr>
          <p:spPr>
            <a:xfrm>
              <a:off x="1557778" y="538520"/>
              <a:ext cx="190977" cy="200521"/>
            </a:xfrm>
            <a:custGeom>
              <a:avLst/>
              <a:gdLst>
                <a:gd name="connsiteX0" fmla="*/ 47064 w 190977"/>
                <a:gd name="connsiteY0" fmla="*/ 116235 h 200521"/>
                <a:gd name="connsiteX1" fmla="*/ 75006 w 190977"/>
                <a:gd name="connsiteY1" fmla="*/ 154693 h 200521"/>
                <a:gd name="connsiteX2" fmla="*/ 122777 w 190977"/>
                <a:gd name="connsiteY2" fmla="*/ 156495 h 200521"/>
                <a:gd name="connsiteX3" fmla="*/ 149216 w 190977"/>
                <a:gd name="connsiteY3" fmla="*/ 141172 h 200521"/>
                <a:gd name="connsiteX4" fmla="*/ 177758 w 190977"/>
                <a:gd name="connsiteY4" fmla="*/ 170917 h 200521"/>
                <a:gd name="connsiteX5" fmla="*/ 171449 w 190977"/>
                <a:gd name="connsiteY5" fmla="*/ 176625 h 200521"/>
                <a:gd name="connsiteX6" fmla="*/ 117969 w 190977"/>
                <a:gd name="connsiteY6" fmla="*/ 198858 h 200521"/>
                <a:gd name="connsiteX7" fmla="*/ 43759 w 190977"/>
                <a:gd name="connsiteY7" fmla="*/ 183535 h 200521"/>
                <a:gd name="connsiteX8" fmla="*/ 1096 w 190977"/>
                <a:gd name="connsiteY8" fmla="*/ 114433 h 200521"/>
                <a:gd name="connsiteX9" fmla="*/ 19123 w 190977"/>
                <a:gd name="connsiteY9" fmla="*/ 39321 h 200521"/>
                <a:gd name="connsiteX10" fmla="*/ 87624 w 190977"/>
                <a:gd name="connsiteY10" fmla="*/ 564 h 200521"/>
                <a:gd name="connsiteX11" fmla="*/ 148014 w 190977"/>
                <a:gd name="connsiteY11" fmla="*/ 14384 h 200521"/>
                <a:gd name="connsiteX12" fmla="*/ 182265 w 190977"/>
                <a:gd name="connsiteY12" fmla="*/ 60352 h 200521"/>
                <a:gd name="connsiteX13" fmla="*/ 190978 w 190977"/>
                <a:gd name="connsiteY13" fmla="*/ 114132 h 200521"/>
                <a:gd name="connsiteX14" fmla="*/ 190677 w 190977"/>
                <a:gd name="connsiteY14" fmla="*/ 115635 h 200521"/>
                <a:gd name="connsiteX15" fmla="*/ 47064 w 190977"/>
                <a:gd name="connsiteY15" fmla="*/ 116235 h 200521"/>
                <a:gd name="connsiteX16" fmla="*/ 47665 w 190977"/>
                <a:gd name="connsiteY16" fmla="*/ 81083 h 200521"/>
                <a:gd name="connsiteX17" fmla="*/ 146812 w 190977"/>
                <a:gd name="connsiteY17" fmla="*/ 81083 h 200521"/>
                <a:gd name="connsiteX18" fmla="*/ 101745 w 190977"/>
                <a:gd name="connsiteY18" fmla="*/ 40823 h 200521"/>
                <a:gd name="connsiteX19" fmla="*/ 47665 w 190977"/>
                <a:gd name="connsiteY19" fmla="*/ 81083 h 20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977" h="200521">
                  <a:moveTo>
                    <a:pt x="47064" y="116235"/>
                  </a:moveTo>
                  <a:cubicBezTo>
                    <a:pt x="51271" y="133361"/>
                    <a:pt x="59683" y="146581"/>
                    <a:pt x="75006" y="154693"/>
                  </a:cubicBezTo>
                  <a:cubicBezTo>
                    <a:pt x="90629" y="162805"/>
                    <a:pt x="106553" y="161903"/>
                    <a:pt x="122777" y="156495"/>
                  </a:cubicBezTo>
                  <a:cubicBezTo>
                    <a:pt x="132391" y="153491"/>
                    <a:pt x="141404" y="148684"/>
                    <a:pt x="149216" y="141172"/>
                  </a:cubicBezTo>
                  <a:cubicBezTo>
                    <a:pt x="158830" y="151087"/>
                    <a:pt x="168144" y="160701"/>
                    <a:pt x="177758" y="170917"/>
                  </a:cubicBezTo>
                  <a:cubicBezTo>
                    <a:pt x="175655" y="173020"/>
                    <a:pt x="173552" y="174822"/>
                    <a:pt x="171449" y="176625"/>
                  </a:cubicBezTo>
                  <a:cubicBezTo>
                    <a:pt x="155826" y="188943"/>
                    <a:pt x="137498" y="195854"/>
                    <a:pt x="117969" y="198858"/>
                  </a:cubicBezTo>
                  <a:cubicBezTo>
                    <a:pt x="91230" y="203365"/>
                    <a:pt x="66293" y="198858"/>
                    <a:pt x="43759" y="183535"/>
                  </a:cubicBezTo>
                  <a:cubicBezTo>
                    <a:pt x="19123" y="167011"/>
                    <a:pt x="5002" y="143576"/>
                    <a:pt x="1096" y="114433"/>
                  </a:cubicBezTo>
                  <a:cubicBezTo>
                    <a:pt x="-2509" y="87092"/>
                    <a:pt x="2598" y="61855"/>
                    <a:pt x="19123" y="39321"/>
                  </a:cubicBezTo>
                  <a:cubicBezTo>
                    <a:pt x="35948" y="16187"/>
                    <a:pt x="59082" y="3568"/>
                    <a:pt x="87624" y="564"/>
                  </a:cubicBezTo>
                  <a:cubicBezTo>
                    <a:pt x="109257" y="-1540"/>
                    <a:pt x="129687" y="2066"/>
                    <a:pt x="148014" y="14384"/>
                  </a:cubicBezTo>
                  <a:cubicBezTo>
                    <a:pt x="164839" y="25501"/>
                    <a:pt x="175355" y="41725"/>
                    <a:pt x="182265" y="60352"/>
                  </a:cubicBezTo>
                  <a:cubicBezTo>
                    <a:pt x="188574" y="77778"/>
                    <a:pt x="190677" y="95805"/>
                    <a:pt x="190978" y="114132"/>
                  </a:cubicBezTo>
                  <a:cubicBezTo>
                    <a:pt x="190978" y="114433"/>
                    <a:pt x="190677" y="114733"/>
                    <a:pt x="190677" y="115635"/>
                  </a:cubicBezTo>
                  <a:cubicBezTo>
                    <a:pt x="142907" y="116235"/>
                    <a:pt x="95136" y="116235"/>
                    <a:pt x="47064" y="116235"/>
                  </a:cubicBezTo>
                  <a:close/>
                  <a:moveTo>
                    <a:pt x="47665" y="81083"/>
                  </a:moveTo>
                  <a:cubicBezTo>
                    <a:pt x="81015" y="81083"/>
                    <a:pt x="113763" y="81083"/>
                    <a:pt x="146812" y="81083"/>
                  </a:cubicBezTo>
                  <a:cubicBezTo>
                    <a:pt x="143207" y="61254"/>
                    <a:pt x="128786" y="42025"/>
                    <a:pt x="101745" y="40823"/>
                  </a:cubicBezTo>
                  <a:cubicBezTo>
                    <a:pt x="71100" y="39622"/>
                    <a:pt x="52172" y="60953"/>
                    <a:pt x="47665" y="81083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257ACF-6E03-464A-8E99-B7652EF8E6AF}"/>
                </a:ext>
              </a:extLst>
            </p:cNvPr>
            <p:cNvSpPr/>
            <p:nvPr/>
          </p:nvSpPr>
          <p:spPr>
            <a:xfrm>
              <a:off x="1868285" y="542990"/>
              <a:ext cx="175508" cy="195968"/>
            </a:xfrm>
            <a:custGeom>
              <a:avLst/>
              <a:gdLst>
                <a:gd name="connsiteX0" fmla="*/ 43913 w 175508"/>
                <a:gd name="connsiteY0" fmla="*/ 601 h 195968"/>
                <a:gd name="connsiteX1" fmla="*/ 43913 w 175508"/>
                <a:gd name="connsiteY1" fmla="*/ 5408 h 195968"/>
                <a:gd name="connsiteX2" fmla="*/ 43913 w 175508"/>
                <a:gd name="connsiteY2" fmla="*/ 110564 h 195968"/>
                <a:gd name="connsiteX3" fmla="*/ 48420 w 175508"/>
                <a:gd name="connsiteY3" fmla="*/ 134600 h 195968"/>
                <a:gd name="connsiteX4" fmla="*/ 99796 w 175508"/>
                <a:gd name="connsiteY4" fmla="*/ 154730 h 195968"/>
                <a:gd name="connsiteX5" fmla="*/ 129841 w 175508"/>
                <a:gd name="connsiteY5" fmla="*/ 122282 h 195968"/>
                <a:gd name="connsiteX6" fmla="*/ 130141 w 175508"/>
                <a:gd name="connsiteY6" fmla="*/ 117174 h 195968"/>
                <a:gd name="connsiteX7" fmla="*/ 130141 w 175508"/>
                <a:gd name="connsiteY7" fmla="*/ 5108 h 195968"/>
                <a:gd name="connsiteX8" fmla="*/ 130141 w 175508"/>
                <a:gd name="connsiteY8" fmla="*/ 0 h 195968"/>
                <a:gd name="connsiteX9" fmla="*/ 140957 w 175508"/>
                <a:gd name="connsiteY9" fmla="*/ 0 h 195968"/>
                <a:gd name="connsiteX10" fmla="*/ 172203 w 175508"/>
                <a:gd name="connsiteY10" fmla="*/ 0 h 195968"/>
                <a:gd name="connsiteX11" fmla="*/ 175508 w 175508"/>
                <a:gd name="connsiteY11" fmla="*/ 3305 h 195968"/>
                <a:gd name="connsiteX12" fmla="*/ 175508 w 175508"/>
                <a:gd name="connsiteY12" fmla="*/ 188079 h 195968"/>
                <a:gd name="connsiteX13" fmla="*/ 173105 w 175508"/>
                <a:gd name="connsiteY13" fmla="*/ 191384 h 195968"/>
                <a:gd name="connsiteX14" fmla="*/ 131643 w 175508"/>
                <a:gd name="connsiteY14" fmla="*/ 191384 h 195968"/>
                <a:gd name="connsiteX15" fmla="*/ 130141 w 175508"/>
                <a:gd name="connsiteY15" fmla="*/ 191084 h 195968"/>
                <a:gd name="connsiteX16" fmla="*/ 130141 w 175508"/>
                <a:gd name="connsiteY16" fmla="*/ 167048 h 195968"/>
                <a:gd name="connsiteX17" fmla="*/ 123531 w 175508"/>
                <a:gd name="connsiteY17" fmla="*/ 174259 h 195968"/>
                <a:gd name="connsiteX18" fmla="*/ 63442 w 175508"/>
                <a:gd name="connsiteY18" fmla="*/ 195591 h 195968"/>
                <a:gd name="connsiteX19" fmla="*/ 15972 w 175508"/>
                <a:gd name="connsiteY19" fmla="*/ 170954 h 195968"/>
                <a:gd name="connsiteX20" fmla="*/ 649 w 175508"/>
                <a:gd name="connsiteY20" fmla="*/ 131295 h 195968"/>
                <a:gd name="connsiteX21" fmla="*/ 48 w 175508"/>
                <a:gd name="connsiteY21" fmla="*/ 93739 h 195968"/>
                <a:gd name="connsiteX22" fmla="*/ 48 w 175508"/>
                <a:gd name="connsiteY22" fmla="*/ 4507 h 195968"/>
                <a:gd name="connsiteX23" fmla="*/ 4254 w 175508"/>
                <a:gd name="connsiteY23" fmla="*/ 300 h 195968"/>
                <a:gd name="connsiteX24" fmla="*/ 40007 w 175508"/>
                <a:gd name="connsiteY24" fmla="*/ 300 h 195968"/>
                <a:gd name="connsiteX25" fmla="*/ 43913 w 175508"/>
                <a:gd name="connsiteY25" fmla="*/ 601 h 19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508" h="195968">
                  <a:moveTo>
                    <a:pt x="43913" y="601"/>
                  </a:moveTo>
                  <a:cubicBezTo>
                    <a:pt x="43913" y="2704"/>
                    <a:pt x="43913" y="4206"/>
                    <a:pt x="43913" y="5408"/>
                  </a:cubicBezTo>
                  <a:cubicBezTo>
                    <a:pt x="43913" y="40560"/>
                    <a:pt x="43913" y="75412"/>
                    <a:pt x="43913" y="110564"/>
                  </a:cubicBezTo>
                  <a:cubicBezTo>
                    <a:pt x="43913" y="118977"/>
                    <a:pt x="45115" y="127089"/>
                    <a:pt x="48420" y="134600"/>
                  </a:cubicBezTo>
                  <a:cubicBezTo>
                    <a:pt x="57433" y="153829"/>
                    <a:pt x="78164" y="162241"/>
                    <a:pt x="99796" y="154730"/>
                  </a:cubicBezTo>
                  <a:cubicBezTo>
                    <a:pt x="115419" y="149322"/>
                    <a:pt x="126235" y="139107"/>
                    <a:pt x="129841" y="122282"/>
                  </a:cubicBezTo>
                  <a:cubicBezTo>
                    <a:pt x="130141" y="120779"/>
                    <a:pt x="130141" y="118977"/>
                    <a:pt x="130141" y="117174"/>
                  </a:cubicBezTo>
                  <a:cubicBezTo>
                    <a:pt x="130141" y="79919"/>
                    <a:pt x="130141" y="42363"/>
                    <a:pt x="130141" y="5108"/>
                  </a:cubicBezTo>
                  <a:cubicBezTo>
                    <a:pt x="130141" y="3605"/>
                    <a:pt x="130141" y="2103"/>
                    <a:pt x="130141" y="0"/>
                  </a:cubicBezTo>
                  <a:cubicBezTo>
                    <a:pt x="134047" y="0"/>
                    <a:pt x="137652" y="0"/>
                    <a:pt x="140957" y="0"/>
                  </a:cubicBezTo>
                  <a:cubicBezTo>
                    <a:pt x="151473" y="0"/>
                    <a:pt x="161988" y="0"/>
                    <a:pt x="172203" y="0"/>
                  </a:cubicBezTo>
                  <a:cubicBezTo>
                    <a:pt x="174607" y="0"/>
                    <a:pt x="175508" y="901"/>
                    <a:pt x="175508" y="3305"/>
                  </a:cubicBezTo>
                  <a:cubicBezTo>
                    <a:pt x="175508" y="64896"/>
                    <a:pt x="175508" y="126488"/>
                    <a:pt x="175508" y="188079"/>
                  </a:cubicBezTo>
                  <a:cubicBezTo>
                    <a:pt x="175508" y="189882"/>
                    <a:pt x="175508" y="191384"/>
                    <a:pt x="173105" y="191384"/>
                  </a:cubicBezTo>
                  <a:cubicBezTo>
                    <a:pt x="159284" y="191384"/>
                    <a:pt x="145464" y="191384"/>
                    <a:pt x="131643" y="191384"/>
                  </a:cubicBezTo>
                  <a:cubicBezTo>
                    <a:pt x="131343" y="191384"/>
                    <a:pt x="131042" y="191084"/>
                    <a:pt x="130141" y="191084"/>
                  </a:cubicBezTo>
                  <a:cubicBezTo>
                    <a:pt x="130141" y="183573"/>
                    <a:pt x="130141" y="175761"/>
                    <a:pt x="130141" y="167048"/>
                  </a:cubicBezTo>
                  <a:cubicBezTo>
                    <a:pt x="127437" y="170053"/>
                    <a:pt x="125634" y="172156"/>
                    <a:pt x="123531" y="174259"/>
                  </a:cubicBezTo>
                  <a:cubicBezTo>
                    <a:pt x="107007" y="191084"/>
                    <a:pt x="86576" y="197694"/>
                    <a:pt x="63442" y="195591"/>
                  </a:cubicBezTo>
                  <a:cubicBezTo>
                    <a:pt x="44214" y="193788"/>
                    <a:pt x="28290" y="185976"/>
                    <a:pt x="15972" y="170954"/>
                  </a:cubicBezTo>
                  <a:cubicBezTo>
                    <a:pt x="6658" y="159537"/>
                    <a:pt x="1550" y="146017"/>
                    <a:pt x="649" y="131295"/>
                  </a:cubicBezTo>
                  <a:cubicBezTo>
                    <a:pt x="-252" y="118977"/>
                    <a:pt x="48" y="106358"/>
                    <a:pt x="48" y="93739"/>
                  </a:cubicBezTo>
                  <a:cubicBezTo>
                    <a:pt x="48" y="63995"/>
                    <a:pt x="48" y="34251"/>
                    <a:pt x="48" y="4507"/>
                  </a:cubicBezTo>
                  <a:cubicBezTo>
                    <a:pt x="48" y="1202"/>
                    <a:pt x="949" y="300"/>
                    <a:pt x="4254" y="300"/>
                  </a:cubicBezTo>
                  <a:cubicBezTo>
                    <a:pt x="16272" y="601"/>
                    <a:pt x="27989" y="300"/>
                    <a:pt x="40007" y="300"/>
                  </a:cubicBezTo>
                  <a:cubicBezTo>
                    <a:pt x="41209" y="601"/>
                    <a:pt x="42110" y="601"/>
                    <a:pt x="43913" y="601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20859F-6EA3-4C5D-9C3C-A5BB1FD21B34}"/>
                </a:ext>
              </a:extLst>
            </p:cNvPr>
            <p:cNvSpPr/>
            <p:nvPr/>
          </p:nvSpPr>
          <p:spPr>
            <a:xfrm>
              <a:off x="1381912" y="538883"/>
              <a:ext cx="158658" cy="199858"/>
            </a:xfrm>
            <a:custGeom>
              <a:avLst/>
              <a:gdLst>
                <a:gd name="connsiteX0" fmla="*/ 154429 w 158658"/>
                <a:gd name="connsiteY0" fmla="*/ 22434 h 199858"/>
                <a:gd name="connsiteX1" fmla="*/ 135201 w 158658"/>
                <a:gd name="connsiteY1" fmla="*/ 56084 h 199858"/>
                <a:gd name="connsiteX2" fmla="*/ 123784 w 158658"/>
                <a:gd name="connsiteY2" fmla="*/ 49775 h 199858"/>
                <a:gd name="connsiteX3" fmla="*/ 78416 w 158658"/>
                <a:gd name="connsiteY3" fmla="*/ 38659 h 199858"/>
                <a:gd name="connsiteX4" fmla="*/ 60089 w 158658"/>
                <a:gd name="connsiteY4" fmla="*/ 43466 h 199858"/>
                <a:gd name="connsiteX5" fmla="*/ 59789 w 158658"/>
                <a:gd name="connsiteY5" fmla="*/ 67802 h 199858"/>
                <a:gd name="connsiteX6" fmla="*/ 77815 w 158658"/>
                <a:gd name="connsiteY6" fmla="*/ 75313 h 199858"/>
                <a:gd name="connsiteX7" fmla="*/ 122582 w 158658"/>
                <a:gd name="connsiteY7" fmla="*/ 90035 h 199858"/>
                <a:gd name="connsiteX8" fmla="*/ 145115 w 158658"/>
                <a:gd name="connsiteY8" fmla="*/ 104456 h 199858"/>
                <a:gd name="connsiteX9" fmla="*/ 158335 w 158658"/>
                <a:gd name="connsiteY9" fmla="*/ 145617 h 199858"/>
                <a:gd name="connsiteX10" fmla="*/ 109362 w 158658"/>
                <a:gd name="connsiteY10" fmla="*/ 196693 h 199858"/>
                <a:gd name="connsiteX11" fmla="*/ 1202 w 158658"/>
                <a:gd name="connsiteY11" fmla="*/ 172057 h 199858"/>
                <a:gd name="connsiteX12" fmla="*/ 0 w 158658"/>
                <a:gd name="connsiteY12" fmla="*/ 170855 h 199858"/>
                <a:gd name="connsiteX13" fmla="*/ 19829 w 158658"/>
                <a:gd name="connsiteY13" fmla="*/ 140209 h 199858"/>
                <a:gd name="connsiteX14" fmla="*/ 47470 w 158658"/>
                <a:gd name="connsiteY14" fmla="*/ 154330 h 199858"/>
                <a:gd name="connsiteX15" fmla="*/ 90735 w 158658"/>
                <a:gd name="connsiteY15" fmla="*/ 161241 h 199858"/>
                <a:gd name="connsiteX16" fmla="*/ 108461 w 158658"/>
                <a:gd name="connsiteY16" fmla="*/ 154631 h 199858"/>
                <a:gd name="connsiteX17" fmla="*/ 108761 w 158658"/>
                <a:gd name="connsiteY17" fmla="*/ 129994 h 199858"/>
                <a:gd name="connsiteX18" fmla="*/ 89833 w 158658"/>
                <a:gd name="connsiteY18" fmla="*/ 120981 h 199858"/>
                <a:gd name="connsiteX19" fmla="*/ 46870 w 158658"/>
                <a:gd name="connsiteY19" fmla="*/ 107761 h 199858"/>
                <a:gd name="connsiteX20" fmla="*/ 23134 w 158658"/>
                <a:gd name="connsiteY20" fmla="*/ 94542 h 199858"/>
                <a:gd name="connsiteX21" fmla="*/ 10516 w 158658"/>
                <a:gd name="connsiteY21" fmla="*/ 44067 h 199858"/>
                <a:gd name="connsiteX22" fmla="*/ 54080 w 158658"/>
                <a:gd name="connsiteY22" fmla="*/ 3807 h 199858"/>
                <a:gd name="connsiteX23" fmla="*/ 127689 w 158658"/>
                <a:gd name="connsiteY23" fmla="*/ 9816 h 199858"/>
                <a:gd name="connsiteX24" fmla="*/ 154429 w 158658"/>
                <a:gd name="connsiteY24" fmla="*/ 22434 h 1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658" h="199858">
                  <a:moveTo>
                    <a:pt x="154429" y="22434"/>
                  </a:moveTo>
                  <a:cubicBezTo>
                    <a:pt x="147519" y="34152"/>
                    <a:pt x="141510" y="44968"/>
                    <a:pt x="135201" y="56084"/>
                  </a:cubicBezTo>
                  <a:cubicBezTo>
                    <a:pt x="131295" y="53981"/>
                    <a:pt x="127689" y="51878"/>
                    <a:pt x="123784" y="49775"/>
                  </a:cubicBezTo>
                  <a:cubicBezTo>
                    <a:pt x="109362" y="42865"/>
                    <a:pt x="94640" y="38358"/>
                    <a:pt x="78416" y="38659"/>
                  </a:cubicBezTo>
                  <a:cubicBezTo>
                    <a:pt x="72107" y="38959"/>
                    <a:pt x="65798" y="40161"/>
                    <a:pt x="60089" y="43466"/>
                  </a:cubicBezTo>
                  <a:cubicBezTo>
                    <a:pt x="50174" y="49475"/>
                    <a:pt x="49874" y="61793"/>
                    <a:pt x="59789" y="67802"/>
                  </a:cubicBezTo>
                  <a:cubicBezTo>
                    <a:pt x="65497" y="71107"/>
                    <a:pt x="71807" y="73210"/>
                    <a:pt x="77815" y="75313"/>
                  </a:cubicBezTo>
                  <a:cubicBezTo>
                    <a:pt x="92537" y="80421"/>
                    <a:pt x="107860" y="84627"/>
                    <a:pt x="122582" y="90035"/>
                  </a:cubicBezTo>
                  <a:cubicBezTo>
                    <a:pt x="130994" y="93039"/>
                    <a:pt x="138806" y="98147"/>
                    <a:pt x="145115" y="104456"/>
                  </a:cubicBezTo>
                  <a:cubicBezTo>
                    <a:pt x="156232" y="115873"/>
                    <a:pt x="159837" y="129994"/>
                    <a:pt x="158335" y="145617"/>
                  </a:cubicBezTo>
                  <a:cubicBezTo>
                    <a:pt x="155931" y="171756"/>
                    <a:pt x="137604" y="190684"/>
                    <a:pt x="109362" y="196693"/>
                  </a:cubicBezTo>
                  <a:cubicBezTo>
                    <a:pt x="69703" y="205406"/>
                    <a:pt x="33650" y="195792"/>
                    <a:pt x="1202" y="172057"/>
                  </a:cubicBezTo>
                  <a:cubicBezTo>
                    <a:pt x="901" y="171756"/>
                    <a:pt x="601" y="171456"/>
                    <a:pt x="0" y="170855"/>
                  </a:cubicBezTo>
                  <a:cubicBezTo>
                    <a:pt x="6910" y="160339"/>
                    <a:pt x="13520" y="150124"/>
                    <a:pt x="19829" y="140209"/>
                  </a:cubicBezTo>
                  <a:cubicBezTo>
                    <a:pt x="29444" y="145017"/>
                    <a:pt x="38157" y="150425"/>
                    <a:pt x="47470" y="154330"/>
                  </a:cubicBezTo>
                  <a:cubicBezTo>
                    <a:pt x="61291" y="160339"/>
                    <a:pt x="75712" y="162743"/>
                    <a:pt x="90735" y="161241"/>
                  </a:cubicBezTo>
                  <a:cubicBezTo>
                    <a:pt x="97044" y="160640"/>
                    <a:pt x="103353" y="158837"/>
                    <a:pt x="108461" y="154631"/>
                  </a:cubicBezTo>
                  <a:cubicBezTo>
                    <a:pt x="116873" y="148021"/>
                    <a:pt x="117474" y="136003"/>
                    <a:pt x="108761" y="129994"/>
                  </a:cubicBezTo>
                  <a:cubicBezTo>
                    <a:pt x="103053" y="126088"/>
                    <a:pt x="96443" y="123084"/>
                    <a:pt x="89833" y="120981"/>
                  </a:cubicBezTo>
                  <a:cubicBezTo>
                    <a:pt x="75712" y="116174"/>
                    <a:pt x="61291" y="112568"/>
                    <a:pt x="46870" y="107761"/>
                  </a:cubicBezTo>
                  <a:cubicBezTo>
                    <a:pt x="38157" y="104757"/>
                    <a:pt x="30045" y="100550"/>
                    <a:pt x="23134" y="94542"/>
                  </a:cubicBezTo>
                  <a:cubicBezTo>
                    <a:pt x="7511" y="80721"/>
                    <a:pt x="5408" y="62995"/>
                    <a:pt x="10516" y="44067"/>
                  </a:cubicBezTo>
                  <a:cubicBezTo>
                    <a:pt x="16825" y="22134"/>
                    <a:pt x="32749" y="9816"/>
                    <a:pt x="54080" y="3807"/>
                  </a:cubicBezTo>
                  <a:cubicBezTo>
                    <a:pt x="79318" y="-3404"/>
                    <a:pt x="103654" y="201"/>
                    <a:pt x="127689" y="9816"/>
                  </a:cubicBezTo>
                  <a:cubicBezTo>
                    <a:pt x="137003" y="13121"/>
                    <a:pt x="145416" y="17928"/>
                    <a:pt x="154429" y="22434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0375D0-8E65-446D-8639-5EF04617220B}"/>
                </a:ext>
              </a:extLst>
            </p:cNvPr>
            <p:cNvSpPr/>
            <p:nvPr/>
          </p:nvSpPr>
          <p:spPr>
            <a:xfrm>
              <a:off x="1176407" y="538784"/>
              <a:ext cx="113568" cy="195590"/>
            </a:xfrm>
            <a:custGeom>
              <a:avLst/>
              <a:gdLst>
                <a:gd name="connsiteX0" fmla="*/ 45067 w 113568"/>
                <a:gd name="connsiteY0" fmla="*/ 195591 h 195590"/>
                <a:gd name="connsiteX1" fmla="*/ 0 w 113568"/>
                <a:gd name="connsiteY1" fmla="*/ 195591 h 195590"/>
                <a:gd name="connsiteX2" fmla="*/ 0 w 113568"/>
                <a:gd name="connsiteY2" fmla="*/ 4807 h 195590"/>
                <a:gd name="connsiteX3" fmla="*/ 45067 w 113568"/>
                <a:gd name="connsiteY3" fmla="*/ 4807 h 195590"/>
                <a:gd name="connsiteX4" fmla="*/ 45067 w 113568"/>
                <a:gd name="connsiteY4" fmla="*/ 39659 h 195590"/>
                <a:gd name="connsiteX5" fmla="*/ 113569 w 113568"/>
                <a:gd name="connsiteY5" fmla="*/ 0 h 195590"/>
                <a:gd name="connsiteX6" fmla="*/ 113569 w 113568"/>
                <a:gd name="connsiteY6" fmla="*/ 38157 h 195590"/>
                <a:gd name="connsiteX7" fmla="*/ 90735 w 113568"/>
                <a:gd name="connsiteY7" fmla="*/ 41762 h 195590"/>
                <a:gd name="connsiteX8" fmla="*/ 47170 w 113568"/>
                <a:gd name="connsiteY8" fmla="*/ 84726 h 195590"/>
                <a:gd name="connsiteX9" fmla="*/ 45367 w 113568"/>
                <a:gd name="connsiteY9" fmla="*/ 101551 h 195590"/>
                <a:gd name="connsiteX10" fmla="*/ 45367 w 113568"/>
                <a:gd name="connsiteY10" fmla="*/ 190783 h 195590"/>
                <a:gd name="connsiteX11" fmla="*/ 45067 w 113568"/>
                <a:gd name="connsiteY11" fmla="*/ 195591 h 1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568" h="195590">
                  <a:moveTo>
                    <a:pt x="45067" y="195591"/>
                  </a:moveTo>
                  <a:cubicBezTo>
                    <a:pt x="29744" y="195591"/>
                    <a:pt x="15022" y="195591"/>
                    <a:pt x="0" y="195591"/>
                  </a:cubicBezTo>
                  <a:cubicBezTo>
                    <a:pt x="0" y="131896"/>
                    <a:pt x="0" y="68502"/>
                    <a:pt x="0" y="4807"/>
                  </a:cubicBezTo>
                  <a:cubicBezTo>
                    <a:pt x="15022" y="4807"/>
                    <a:pt x="29744" y="4807"/>
                    <a:pt x="45067" y="4807"/>
                  </a:cubicBezTo>
                  <a:cubicBezTo>
                    <a:pt x="45067" y="16525"/>
                    <a:pt x="45067" y="27942"/>
                    <a:pt x="45067" y="39659"/>
                  </a:cubicBezTo>
                  <a:cubicBezTo>
                    <a:pt x="60390" y="13220"/>
                    <a:pt x="83223" y="901"/>
                    <a:pt x="113569" y="0"/>
                  </a:cubicBezTo>
                  <a:cubicBezTo>
                    <a:pt x="113569" y="12919"/>
                    <a:pt x="113569" y="25538"/>
                    <a:pt x="113569" y="38157"/>
                  </a:cubicBezTo>
                  <a:cubicBezTo>
                    <a:pt x="105757" y="39358"/>
                    <a:pt x="98246" y="39959"/>
                    <a:pt x="90735" y="41762"/>
                  </a:cubicBezTo>
                  <a:cubicBezTo>
                    <a:pt x="68201" y="47771"/>
                    <a:pt x="52578" y="61592"/>
                    <a:pt x="47170" y="84726"/>
                  </a:cubicBezTo>
                  <a:cubicBezTo>
                    <a:pt x="45968" y="90134"/>
                    <a:pt x="45367" y="95842"/>
                    <a:pt x="45367" y="101551"/>
                  </a:cubicBezTo>
                  <a:cubicBezTo>
                    <a:pt x="45067" y="131295"/>
                    <a:pt x="45367" y="161039"/>
                    <a:pt x="45367" y="190783"/>
                  </a:cubicBezTo>
                  <a:cubicBezTo>
                    <a:pt x="45067" y="192586"/>
                    <a:pt x="45067" y="193788"/>
                    <a:pt x="45067" y="195591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CCFA40-E451-4BBE-84FD-DEB1E3ECFD80}"/>
                </a:ext>
              </a:extLst>
            </p:cNvPr>
            <p:cNvSpPr/>
            <p:nvPr/>
          </p:nvSpPr>
          <p:spPr>
            <a:xfrm>
              <a:off x="1311608" y="543290"/>
              <a:ext cx="45416" cy="191413"/>
            </a:xfrm>
            <a:custGeom>
              <a:avLst/>
              <a:gdLst>
                <a:gd name="connsiteX0" fmla="*/ 0 w 45416"/>
                <a:gd name="connsiteY0" fmla="*/ 191384 h 191413"/>
                <a:gd name="connsiteX1" fmla="*/ 0 w 45416"/>
                <a:gd name="connsiteY1" fmla="*/ 300 h 191413"/>
                <a:gd name="connsiteX2" fmla="*/ 3305 w 45416"/>
                <a:gd name="connsiteY2" fmla="*/ 0 h 191413"/>
                <a:gd name="connsiteX3" fmla="*/ 41461 w 45416"/>
                <a:gd name="connsiteY3" fmla="*/ 0 h 191413"/>
                <a:gd name="connsiteX4" fmla="*/ 45367 w 45416"/>
                <a:gd name="connsiteY4" fmla="*/ 3605 h 191413"/>
                <a:gd name="connsiteX5" fmla="*/ 45367 w 45416"/>
                <a:gd name="connsiteY5" fmla="*/ 188079 h 191413"/>
                <a:gd name="connsiteX6" fmla="*/ 42964 w 45416"/>
                <a:gd name="connsiteY6" fmla="*/ 191384 h 191413"/>
                <a:gd name="connsiteX7" fmla="*/ 0 w 45416"/>
                <a:gd name="connsiteY7" fmla="*/ 191384 h 1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6" h="191413">
                  <a:moveTo>
                    <a:pt x="0" y="191384"/>
                  </a:moveTo>
                  <a:cubicBezTo>
                    <a:pt x="0" y="127389"/>
                    <a:pt x="0" y="63995"/>
                    <a:pt x="0" y="300"/>
                  </a:cubicBezTo>
                  <a:cubicBezTo>
                    <a:pt x="1202" y="300"/>
                    <a:pt x="2404" y="0"/>
                    <a:pt x="3305" y="0"/>
                  </a:cubicBezTo>
                  <a:cubicBezTo>
                    <a:pt x="15924" y="0"/>
                    <a:pt x="28843" y="0"/>
                    <a:pt x="41461" y="0"/>
                  </a:cubicBezTo>
                  <a:cubicBezTo>
                    <a:pt x="44165" y="0"/>
                    <a:pt x="45367" y="601"/>
                    <a:pt x="45367" y="3605"/>
                  </a:cubicBezTo>
                  <a:cubicBezTo>
                    <a:pt x="45367" y="65197"/>
                    <a:pt x="45367" y="126488"/>
                    <a:pt x="45367" y="188079"/>
                  </a:cubicBezTo>
                  <a:cubicBezTo>
                    <a:pt x="45367" y="189582"/>
                    <a:pt x="45968" y="191685"/>
                    <a:pt x="42964" y="191384"/>
                  </a:cubicBezTo>
                  <a:cubicBezTo>
                    <a:pt x="28843" y="191384"/>
                    <a:pt x="14722" y="191384"/>
                    <a:pt x="0" y="191384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37C0C0-FDE9-41D2-A9C0-7D58E29DAE05}"/>
                </a:ext>
              </a:extLst>
            </p:cNvPr>
            <p:cNvSpPr/>
            <p:nvPr/>
          </p:nvSpPr>
          <p:spPr>
            <a:xfrm>
              <a:off x="1308881" y="463366"/>
              <a:ext cx="51404" cy="51688"/>
            </a:xfrm>
            <a:custGeom>
              <a:avLst/>
              <a:gdLst>
                <a:gd name="connsiteX0" fmla="*/ 51398 w 51404"/>
                <a:gd name="connsiteY0" fmla="*/ 26145 h 51688"/>
                <a:gd name="connsiteX1" fmla="*/ 24959 w 51404"/>
                <a:gd name="connsiteY1" fmla="*/ 51683 h 51688"/>
                <a:gd name="connsiteX2" fmla="*/ 22 w 51404"/>
                <a:gd name="connsiteY2" fmla="*/ 24943 h 51688"/>
                <a:gd name="connsiteX3" fmla="*/ 26461 w 51404"/>
                <a:gd name="connsiteY3" fmla="*/ 6 h 51688"/>
                <a:gd name="connsiteX4" fmla="*/ 51398 w 51404"/>
                <a:gd name="connsiteY4" fmla="*/ 26145 h 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4" h="51688">
                  <a:moveTo>
                    <a:pt x="51398" y="26145"/>
                  </a:moveTo>
                  <a:cubicBezTo>
                    <a:pt x="51098" y="40566"/>
                    <a:pt x="39080" y="51983"/>
                    <a:pt x="24959" y="51683"/>
                  </a:cubicBezTo>
                  <a:cubicBezTo>
                    <a:pt x="11139" y="51382"/>
                    <a:pt x="-579" y="39064"/>
                    <a:pt x="22" y="24943"/>
                  </a:cubicBezTo>
                  <a:cubicBezTo>
                    <a:pt x="323" y="11122"/>
                    <a:pt x="12340" y="-295"/>
                    <a:pt x="26461" y="6"/>
                  </a:cubicBezTo>
                  <a:cubicBezTo>
                    <a:pt x="39981" y="306"/>
                    <a:pt x="51699" y="12324"/>
                    <a:pt x="51398" y="26145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E9A750-281C-4754-B878-4D9C21E755CF}"/>
                </a:ext>
              </a:extLst>
            </p:cNvPr>
            <p:cNvSpPr/>
            <p:nvPr/>
          </p:nvSpPr>
          <p:spPr>
            <a:xfrm>
              <a:off x="657231" y="734074"/>
              <a:ext cx="54686" cy="54686"/>
            </a:xfrm>
            <a:custGeom>
              <a:avLst/>
              <a:gdLst>
                <a:gd name="connsiteX0" fmla="*/ 5 w 54686"/>
                <a:gd name="connsiteY0" fmla="*/ 27341 h 54686"/>
                <a:gd name="connsiteX1" fmla="*/ 27646 w 54686"/>
                <a:gd name="connsiteY1" fmla="*/ 0 h 54686"/>
                <a:gd name="connsiteX2" fmla="*/ 54687 w 54686"/>
                <a:gd name="connsiteY2" fmla="*/ 27641 h 54686"/>
                <a:gd name="connsiteX3" fmla="*/ 27046 w 54686"/>
                <a:gd name="connsiteY3" fmla="*/ 54681 h 54686"/>
                <a:gd name="connsiteX4" fmla="*/ 5 w 54686"/>
                <a:gd name="connsiteY4" fmla="*/ 27341 h 5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6" h="54686">
                  <a:moveTo>
                    <a:pt x="5" y="27341"/>
                  </a:moveTo>
                  <a:cubicBezTo>
                    <a:pt x="5" y="12318"/>
                    <a:pt x="12624" y="0"/>
                    <a:pt x="27646" y="0"/>
                  </a:cubicBezTo>
                  <a:cubicBezTo>
                    <a:pt x="42368" y="300"/>
                    <a:pt x="54687" y="12619"/>
                    <a:pt x="54687" y="27641"/>
                  </a:cubicBezTo>
                  <a:cubicBezTo>
                    <a:pt x="54687" y="42663"/>
                    <a:pt x="42068" y="54982"/>
                    <a:pt x="27046" y="54681"/>
                  </a:cubicBezTo>
                  <a:cubicBezTo>
                    <a:pt x="12023" y="54681"/>
                    <a:pt x="-295" y="42363"/>
                    <a:pt x="5" y="27341"/>
                  </a:cubicBezTo>
                  <a:close/>
                </a:path>
              </a:pathLst>
            </a:custGeom>
            <a:grpFill/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F0CE1BC1-B3C4-9088-C92D-36117050DC43}"/>
              </a:ext>
            </a:extLst>
          </p:cNvPr>
          <p:cNvSpPr txBox="1"/>
          <p:nvPr/>
        </p:nvSpPr>
        <p:spPr>
          <a:xfrm>
            <a:off x="1041297" y="1894642"/>
            <a:ext cx="7061406" cy="135421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Accélérer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votre Time-to-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Skill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 pitchFamily="2" charset="77"/>
              <a:ea typeface="+mn-ea"/>
              <a:cs typeface="+mn-cs"/>
              <a:sym typeface="Staatliche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06BC6-3A0E-D105-B2B9-D8C419BE1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0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375 -0.33241 L 2.22222E-6 3.08642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66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55816 -0.63149 L -3.61111E-6 4.19753E-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31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29375 -0.33241 L -3.05556E-6 2.09877E-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66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5" grpId="0" animBg="1"/>
      <p:bldP spid="25" grpId="1" animBg="1"/>
      <p:bldP spid="27" grpId="0" animBg="1"/>
      <p:bldP spid="27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B4DAF2-FFDA-49C5-21FC-27AB9B0C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79" y="786385"/>
            <a:ext cx="8689421" cy="37365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4500" dirty="0"/>
              <a:t>Des modules de </a:t>
            </a:r>
            <a:r>
              <a:rPr lang="fr-FR" sz="4500" b="1" dirty="0"/>
              <a:t>sensibilisation</a:t>
            </a:r>
            <a:r>
              <a:rPr lang="fr-FR" sz="4500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4500" dirty="0">
                <a:sym typeface="Wingdings" panose="05000000000000000000" pitchFamily="2" charset="2"/>
              </a:rPr>
              <a:t>Un format</a:t>
            </a:r>
            <a:r>
              <a:rPr lang="fr-FR" sz="4500" dirty="0"/>
              <a:t> court de </a:t>
            </a:r>
            <a:r>
              <a:rPr lang="fr-FR" sz="4500" b="1" dirty="0"/>
              <a:t>2h30 environ</a:t>
            </a:r>
            <a:r>
              <a:rPr lang="fr-FR" sz="4500"/>
              <a:t>, modules fractionnés </a:t>
            </a:r>
            <a:r>
              <a:rPr lang="fr-FR" sz="4500" dirty="0"/>
              <a:t>en 10-15 capsules d’apprentissage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4500" dirty="0"/>
              <a:t>Aller à l’essentiel pour </a:t>
            </a:r>
            <a:r>
              <a:rPr lang="fr-FR" sz="4500" b="1" dirty="0"/>
              <a:t>acquérir les éléments de base</a:t>
            </a:r>
            <a:r>
              <a:rPr lang="fr-FR" sz="4500" dirty="0"/>
              <a:t> de la thématique </a:t>
            </a:r>
          </a:p>
          <a:p>
            <a:pPr marL="0" indent="0">
              <a:buNone/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dirty="0"/>
              <a:t>Conçus par nos </a:t>
            </a:r>
            <a:r>
              <a:rPr lang="fr-FR" sz="4500" b="1" dirty="0"/>
              <a:t>formateurs experts</a:t>
            </a:r>
          </a:p>
          <a:p>
            <a:pPr>
              <a:lnSpc>
                <a:spcPct val="100000"/>
              </a:lnSpc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dirty="0"/>
              <a:t>Différents formats de contenus : vidéos, animations, textes…</a:t>
            </a:r>
          </a:p>
          <a:p>
            <a:pPr>
              <a:lnSpc>
                <a:spcPct val="100000"/>
              </a:lnSpc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b="1" dirty="0"/>
              <a:t>Alternance</a:t>
            </a:r>
            <a:r>
              <a:rPr lang="fr-FR" sz="4500" dirty="0"/>
              <a:t> de quiz, de séquences d’apprentissage actives </a:t>
            </a:r>
          </a:p>
          <a:p>
            <a:endParaRPr lang="fr-FR" sz="4500" dirty="0"/>
          </a:p>
          <a:p>
            <a:r>
              <a:rPr lang="fr-FR" sz="4500" dirty="0"/>
              <a:t>3 modules disponibles et 1 module à venir (T1 24)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3F8F33-3037-09AA-6160-F4897E4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E-learning SPACE ACADEMY</a:t>
            </a:r>
          </a:p>
        </p:txBody>
      </p:sp>
    </p:spTree>
    <p:extLst>
      <p:ext uri="{BB962C8B-B14F-4D97-AF65-F5344CB8AC3E}">
        <p14:creationId xmlns:p14="http://schemas.microsoft.com/office/powerpoint/2010/main" val="192465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272E6A-E686-20F5-5C2F-6F9C1C86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1734"/>
            <a:ext cx="6090354" cy="351306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ECD9ABA-79F7-6363-5DC3-77B10259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APQP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4B11CB-CB88-EF3B-6165-B11FAC91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54" y="705303"/>
            <a:ext cx="2634541" cy="20033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6FC986-EE8B-B544-9292-56DF7FC0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214" y="2708652"/>
            <a:ext cx="2478819" cy="18161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65C71B-7410-528A-BC44-647EFE02C988}"/>
              </a:ext>
            </a:extLst>
          </p:cNvPr>
          <p:cNvSpPr txBox="1"/>
          <p:nvPr/>
        </p:nvSpPr>
        <p:spPr>
          <a:xfrm>
            <a:off x="236141" y="4114800"/>
            <a:ext cx="520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Possibilité d’organiser une session en </a:t>
            </a:r>
            <a:r>
              <a:rPr lang="fr-FR" dirty="0" err="1"/>
              <a:t>blended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9223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+ Image">
  <a:themeElements>
    <a:clrScheme name="adesias-rise up-new">
      <a:dk1>
        <a:srgbClr val="0A0A0A"/>
      </a:dk1>
      <a:lt1>
        <a:sysClr val="window" lastClr="FFFFFF"/>
      </a:lt1>
      <a:dk2>
        <a:srgbClr val="194F90"/>
      </a:dk2>
      <a:lt2>
        <a:srgbClr val="EA6852"/>
      </a:lt2>
      <a:accent1>
        <a:srgbClr val="3CB4E5"/>
      </a:accent1>
      <a:accent2>
        <a:srgbClr val="F4F4F4"/>
      </a:accent2>
      <a:accent3>
        <a:srgbClr val="FFA168"/>
      </a:accent3>
      <a:accent4>
        <a:srgbClr val="FB91A3"/>
      </a:accent4>
      <a:accent5>
        <a:srgbClr val="A87BC9"/>
      </a:accent5>
      <a:accent6>
        <a:srgbClr val="FFFFFF"/>
      </a:accent6>
      <a:hlink>
        <a:srgbClr val="FFFFFF"/>
      </a:hlink>
      <a:folHlink>
        <a:srgbClr val="FFFFFF"/>
      </a:folHlink>
    </a:clrScheme>
    <a:fontScheme name="rises">
      <a:majorFont>
        <a:latin typeface="Metropolis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s_RiseUp_StrategicVision_Pokeslide_V1" id="{C8059F61-0822-FD41-B6EE-D647B4B92D90}" vid="{0B4D8CB0-D819-674B-A9DD-2C16FE81771E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8" ma:contentTypeDescription="Crée un document." ma:contentTypeScope="" ma:versionID="ada74b4ad81dbb6a0009e117f8e0ab3f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38fa192e5756a6e256dd300c2360b982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2F9E9-DE11-4AF5-9279-1F836B6C2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C55EA6-6087-403B-9047-5F5CAC6FE83B}"/>
</file>

<file path=customXml/itemProps3.xml><?xml version="1.0" encoding="utf-8"?>
<ds:datastoreItem xmlns:ds="http://schemas.openxmlformats.org/officeDocument/2006/customXml" ds:itemID="{B072D6E1-A5DA-4F0C-8B44-B7B3ADDA7E32}">
  <ds:schemaRefs>
    <ds:schemaRef ds:uri="http://schemas.microsoft.com/office/2006/metadata/properties"/>
    <ds:schemaRef ds:uri="http://schemas.microsoft.com/office/infopath/2007/PartnerControls"/>
    <ds:schemaRef ds:uri="53232c7d-827b-4dde-b387-5252e8ad9bfa"/>
    <ds:schemaRef ds:uri="d7486eb5-8629-4a65-921c-9a65909468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14455</TotalTime>
  <Words>352</Words>
  <Application>Microsoft Office PowerPoint</Application>
  <PresentationFormat>Affichage à l'écran (16:9)</PresentationFormat>
  <Paragraphs>93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MS Gothic</vt:lpstr>
      <vt:lpstr>Abel</vt:lpstr>
      <vt:lpstr>Arial</vt:lpstr>
      <vt:lpstr>Calibri</vt:lpstr>
      <vt:lpstr>Calibri Light</vt:lpstr>
      <vt:lpstr>Helvetica</vt:lpstr>
      <vt:lpstr>Metropolis</vt:lpstr>
      <vt:lpstr>Metropolis Extra Bold</vt:lpstr>
      <vt:lpstr>Wingdings</vt:lpstr>
      <vt:lpstr>1_Thème Office</vt:lpstr>
      <vt:lpstr>3_Thème Office</vt:lpstr>
      <vt:lpstr>2_Thème Office</vt:lpstr>
      <vt:lpstr>Text + Image</vt:lpstr>
      <vt:lpstr>Présentation PowerPoint</vt:lpstr>
      <vt:lpstr>Déroulé du Webinar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E-learning SPACE ACADEMY</vt:lpstr>
      <vt:lpstr>APQP</vt:lpstr>
      <vt:lpstr>CYBERSECURITE</vt:lpstr>
      <vt:lpstr>FACTEURS HUMAINS</vt:lpstr>
      <vt:lpstr>PLANIFICATION</vt:lpstr>
      <vt:lpstr>Questions – Réponses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François LAGAUDE</cp:lastModifiedBy>
  <cp:revision>141</cp:revision>
  <cp:lastPrinted>2020-11-17T15:42:48Z</cp:lastPrinted>
  <dcterms:created xsi:type="dcterms:W3CDTF">2019-02-07T11:13:53Z</dcterms:created>
  <dcterms:modified xsi:type="dcterms:W3CDTF">2023-11-23T14:36:56Z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0x0101003A104A5976682E46AF845FBD843A14FF</vt:lpwstr>
  </property>
  <property fmtid="{D5CDD505-2E9C-101B-9397-08002B2CF9AE}" pid="3" name="Order">
    <vt:r8>15600</vt:r8>
  </property>
  <property fmtid="{D5CDD505-2E9C-101B-9397-08002B2CF9AE}" pid="4" name="MediaServiceImageTags">
    <vt:lpwstr/>
  </property>
</Properties>
</file>